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Default Extension="png" ContentType="image/png"/>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77"/>
  </p:notesMasterIdLst>
  <p:sldIdLst>
    <p:sldId id="704" r:id="rId3"/>
    <p:sldId id="734" r:id="rId4"/>
    <p:sldId id="735" r:id="rId5"/>
    <p:sldId id="4096" r:id="rId6"/>
    <p:sldId id="4131" r:id="rId7"/>
    <p:sldId id="4149" r:id="rId8"/>
    <p:sldId id="698" r:id="rId9"/>
    <p:sldId id="705" r:id="rId10"/>
    <p:sldId id="261" r:id="rId11"/>
    <p:sldId id="4095" r:id="rId12"/>
    <p:sldId id="4105" r:id="rId13"/>
    <p:sldId id="708" r:id="rId14"/>
    <p:sldId id="4099" r:id="rId15"/>
    <p:sldId id="284" r:id="rId16"/>
    <p:sldId id="267" r:id="rId17"/>
    <p:sldId id="4098" r:id="rId18"/>
    <p:sldId id="4104" r:id="rId19"/>
    <p:sldId id="4107" r:id="rId20"/>
    <p:sldId id="710" r:id="rId21"/>
    <p:sldId id="4103" r:id="rId22"/>
    <p:sldId id="4106" r:id="rId23"/>
    <p:sldId id="724" r:id="rId24"/>
    <p:sldId id="715" r:id="rId25"/>
    <p:sldId id="727" r:id="rId26"/>
    <p:sldId id="4112" r:id="rId27"/>
    <p:sldId id="709" r:id="rId28"/>
    <p:sldId id="4111" r:id="rId29"/>
    <p:sldId id="4136" r:id="rId30"/>
    <p:sldId id="4137" r:id="rId31"/>
    <p:sldId id="4138" r:id="rId32"/>
    <p:sldId id="4139" r:id="rId33"/>
    <p:sldId id="4141" r:id="rId34"/>
    <p:sldId id="4140" r:id="rId35"/>
    <p:sldId id="4142" r:id="rId36"/>
    <p:sldId id="4143" r:id="rId37"/>
    <p:sldId id="4113" r:id="rId38"/>
    <p:sldId id="714" r:id="rId39"/>
    <p:sldId id="4108" r:id="rId40"/>
    <p:sldId id="713" r:id="rId41"/>
    <p:sldId id="4109" r:id="rId42"/>
    <p:sldId id="305" r:id="rId43"/>
    <p:sldId id="278" r:id="rId44"/>
    <p:sldId id="716" r:id="rId45"/>
    <p:sldId id="307" r:id="rId46"/>
    <p:sldId id="717" r:id="rId47"/>
    <p:sldId id="4132" r:id="rId48"/>
    <p:sldId id="4134" r:id="rId49"/>
    <p:sldId id="4135" r:id="rId50"/>
    <p:sldId id="4144" r:id="rId51"/>
    <p:sldId id="4145" r:id="rId52"/>
    <p:sldId id="4148" r:id="rId53"/>
    <p:sldId id="4147" r:id="rId54"/>
    <p:sldId id="4110" r:id="rId55"/>
    <p:sldId id="711" r:id="rId56"/>
    <p:sldId id="4114" r:id="rId57"/>
    <p:sldId id="4115" r:id="rId58"/>
    <p:sldId id="4116" r:id="rId59"/>
    <p:sldId id="4117" r:id="rId60"/>
    <p:sldId id="4118" r:id="rId61"/>
    <p:sldId id="4119" r:id="rId62"/>
    <p:sldId id="4120" r:id="rId63"/>
    <p:sldId id="723" r:id="rId64"/>
    <p:sldId id="4121" r:id="rId65"/>
    <p:sldId id="4122" r:id="rId66"/>
    <p:sldId id="4123" r:id="rId67"/>
    <p:sldId id="4124" r:id="rId68"/>
    <p:sldId id="4125" r:id="rId69"/>
    <p:sldId id="4126" r:id="rId70"/>
    <p:sldId id="4127" r:id="rId71"/>
    <p:sldId id="4128" r:id="rId72"/>
    <p:sldId id="4129" r:id="rId73"/>
    <p:sldId id="733" r:id="rId74"/>
    <p:sldId id="4130" r:id="rId75"/>
    <p:sldId id="310" r:id="rId76"/>
  </p:sldIdLst>
  <p:sldSz cx="12192000" cy="6858000"/>
  <p:notesSz cx="6797675" cy="9928225"/>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303951"/>
    <a:srgbClr val="F3B10D"/>
    <a:srgbClr val="4BEEFF"/>
    <a:srgbClr val="FF7275"/>
    <a:srgbClr val="313D4D"/>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Estilo com Tema 1 - Ênfas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0A1B5D5-9B99-4C35-A422-299274C87663}" styleName="Estilo Médio 1 - Ênfas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8FB837D-C827-4EFA-A057-4D05807E0F7C}" styleName="Estilo com Tema 1 - Ênfase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enhum Estilo, Nenhuma Grad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Estilo Claro 1 - Ênfase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B4B98B0-60AC-42C2-AFA5-B58CD77FA1E5}" styleName="Estilo Claro 1 - Ênfas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678" autoAdjust="0"/>
    <p:restoredTop sz="94660"/>
  </p:normalViewPr>
  <p:slideViewPr>
    <p:cSldViewPr snapToGrid="0">
      <p:cViewPr>
        <p:scale>
          <a:sx n="66" d="100"/>
          <a:sy n="66" d="100"/>
        </p:scale>
        <p:origin x="-666" y="-25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2D149D45-A1B9-464E-A174-84DFB3E61402}" type="datetimeFigureOut">
              <a:rPr lang="pt-BR" smtClean="0"/>
              <a:pPr/>
              <a:t>29/03/2023</a:t>
            </a:fld>
            <a:endParaRPr lang="pt-BR"/>
          </a:p>
        </p:txBody>
      </p:sp>
      <p:sp>
        <p:nvSpPr>
          <p:cNvPr id="4" name="Espaço Reservado para Imagem de Sli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5400D8ED-7EAC-4EB3-A172-4FE68BCBA545}" type="slidenum">
              <a:rPr lang="pt-BR" smtClean="0"/>
              <a:pPr/>
              <a:t>‹nº›</a:t>
            </a:fld>
            <a:endParaRPr lang="pt-BR"/>
          </a:p>
        </p:txBody>
      </p:sp>
    </p:spTree>
    <p:extLst>
      <p:ext uri="{BB962C8B-B14F-4D97-AF65-F5344CB8AC3E}">
        <p14:creationId xmlns="" xmlns:p14="http://schemas.microsoft.com/office/powerpoint/2010/main" val="428014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C8396FA5-5490-41C3-AD64-01F33D1A44F5}"/>
              </a:ext>
            </a:extLst>
          </p:cNvPr>
          <p:cNvSpPr>
            <a:spLocks noGrp="1" noChangeArrowheads="1"/>
          </p:cNvSpPr>
          <p:nvPr>
            <p:ph type="sldNum"/>
          </p:nvPr>
        </p:nvSpPr>
        <p:spPr>
          <a:ln/>
        </p:spPr>
        <p:txBody>
          <a:bodyPr/>
          <a:lstStyle/>
          <a:p>
            <a:fld id="{11E7595D-989E-4ECE-ADCB-6E48C2586AF9}" type="slidenum">
              <a:rPr lang="en-US" altLang="en-US"/>
              <a:pPr/>
              <a:t>9</a:t>
            </a:fld>
            <a:endParaRPr lang="en-US" altLang="en-US"/>
          </a:p>
        </p:txBody>
      </p:sp>
      <p:sp>
        <p:nvSpPr>
          <p:cNvPr id="28673" name="Rectangle 1">
            <a:extLst>
              <a:ext uri="{FF2B5EF4-FFF2-40B4-BE49-F238E27FC236}">
                <a16:creationId xmlns="" xmlns:a16="http://schemas.microsoft.com/office/drawing/2014/main" id="{BEDE384C-3821-4093-AB2E-A36D754C15B4}"/>
              </a:ext>
            </a:extLst>
          </p:cNvPr>
          <p:cNvSpPr txBox="1">
            <a:spLocks noGrp="1" noRot="1" noChangeAspect="1" noChangeArrowheads="1"/>
          </p:cNvSpPr>
          <p:nvPr>
            <p:ph type="sldImg"/>
          </p:nvPr>
        </p:nvSpPr>
        <p:spPr bwMode="auto">
          <a:xfrm>
            <a:off x="212725" y="828675"/>
            <a:ext cx="7278688" cy="409575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28674" name="Rectangle 2">
            <a:extLst>
              <a:ext uri="{FF2B5EF4-FFF2-40B4-BE49-F238E27FC236}">
                <a16:creationId xmlns="" xmlns:a16="http://schemas.microsoft.com/office/drawing/2014/main" id="{EBFFC95B-A413-4D86-9847-A0C1B914D213}"/>
              </a:ext>
            </a:extLst>
          </p:cNvPr>
          <p:cNvSpPr txBox="1">
            <a:spLocks noGrp="1" noChangeArrowheads="1"/>
          </p:cNvSpPr>
          <p:nvPr>
            <p:ph type="body" idx="1"/>
          </p:nvPr>
        </p:nvSpPr>
        <p:spPr bwMode="auto">
          <a:xfrm>
            <a:off x="771032" y="5186464"/>
            <a:ext cx="6163541" cy="4914126"/>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C8396FA5-5490-41C3-AD64-01F33D1A44F5}"/>
              </a:ext>
            </a:extLst>
          </p:cNvPr>
          <p:cNvSpPr>
            <a:spLocks noGrp="1" noChangeArrowheads="1"/>
          </p:cNvSpPr>
          <p:nvPr>
            <p:ph type="sldNum"/>
          </p:nvPr>
        </p:nvSpPr>
        <p:spPr>
          <a:ln/>
        </p:spPr>
        <p:txBody>
          <a:bodyPr/>
          <a:lstStyle/>
          <a:p>
            <a:fld id="{11E7595D-989E-4ECE-ADCB-6E48C2586AF9}" type="slidenum">
              <a:rPr lang="en-US" altLang="en-US"/>
              <a:pPr/>
              <a:t>10</a:t>
            </a:fld>
            <a:endParaRPr lang="en-US" altLang="en-US"/>
          </a:p>
        </p:txBody>
      </p:sp>
      <p:sp>
        <p:nvSpPr>
          <p:cNvPr id="28673" name="Rectangle 1">
            <a:extLst>
              <a:ext uri="{FF2B5EF4-FFF2-40B4-BE49-F238E27FC236}">
                <a16:creationId xmlns="" xmlns:a16="http://schemas.microsoft.com/office/drawing/2014/main" id="{BEDE384C-3821-4093-AB2E-A36D754C15B4}"/>
              </a:ext>
            </a:extLst>
          </p:cNvPr>
          <p:cNvSpPr txBox="1">
            <a:spLocks noGrp="1" noRot="1" noChangeAspect="1" noChangeArrowheads="1"/>
          </p:cNvSpPr>
          <p:nvPr>
            <p:ph type="sldImg"/>
          </p:nvPr>
        </p:nvSpPr>
        <p:spPr bwMode="auto">
          <a:xfrm>
            <a:off x="212725" y="828675"/>
            <a:ext cx="7278688" cy="409575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28674" name="Rectangle 2">
            <a:extLst>
              <a:ext uri="{FF2B5EF4-FFF2-40B4-BE49-F238E27FC236}">
                <a16:creationId xmlns="" xmlns:a16="http://schemas.microsoft.com/office/drawing/2014/main" id="{EBFFC95B-A413-4D86-9847-A0C1B914D213}"/>
              </a:ext>
            </a:extLst>
          </p:cNvPr>
          <p:cNvSpPr txBox="1">
            <a:spLocks noGrp="1" noChangeArrowheads="1"/>
          </p:cNvSpPr>
          <p:nvPr>
            <p:ph type="body" idx="1"/>
          </p:nvPr>
        </p:nvSpPr>
        <p:spPr bwMode="auto">
          <a:xfrm>
            <a:off x="771032" y="5186464"/>
            <a:ext cx="6163541" cy="4914126"/>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 xmlns:p14="http://schemas.microsoft.com/office/powerpoint/2010/main" val="35569477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Slide + Number">
    <p:spTree>
      <p:nvGrpSpPr>
        <p:cNvPr id="1" name=""/>
        <p:cNvGrpSpPr/>
        <p:nvPr/>
      </p:nvGrpSpPr>
      <p:grpSpPr>
        <a:xfrm>
          <a:off x="0" y="0"/>
          <a:ext cx="0" cy="0"/>
          <a:chOff x="0" y="0"/>
          <a:chExt cx="0" cy="0"/>
        </a:xfrm>
      </p:grpSpPr>
      <p:sp>
        <p:nvSpPr>
          <p:cNvPr id="12" name="Slide Number"/>
          <p:cNvSpPr txBox="1">
            <a:spLocks noGrp="1"/>
          </p:cNvSpPr>
          <p:nvPr>
            <p:ph type="sldNum" sz="quarter" idx="2"/>
          </p:nvPr>
        </p:nvSpPr>
        <p:spPr>
          <a:xfrm>
            <a:off x="11433323" y="397933"/>
            <a:ext cx="271960" cy="410369"/>
          </a:xfrm>
          <a:prstGeom prst="rect">
            <a:avLst/>
          </a:prstGeom>
        </p:spPr>
        <p:txBody>
          <a:bodyPr wrap="square"/>
          <a:lstStyle>
            <a:lvl1pPr>
              <a:defRPr sz="1000">
                <a:solidFill>
                  <a:srgbClr val="8B9AA3"/>
                </a:solidFill>
                <a:latin typeface="Barlow Regular"/>
                <a:ea typeface="Barlow Regular"/>
                <a:cs typeface="Barlow Regular"/>
                <a:sym typeface="Barlow Regular"/>
              </a:defRPr>
            </a:lvl1pPr>
          </a:lstStyle>
          <a:p>
            <a:fld id="{86CB4B4D-7CA3-9044-876B-883B54F8677D}" type="slidenum">
              <a:rPr/>
              <a:pPr/>
              <a:t>‹nº›</a:t>
            </a:fld>
            <a:endParaRPr/>
          </a:p>
        </p:txBody>
      </p:sp>
      <p:pic>
        <p:nvPicPr>
          <p:cNvPr id="2" name="Imagem 1">
            <a:extLst>
              <a:ext uri="{FF2B5EF4-FFF2-40B4-BE49-F238E27FC236}">
                <a16:creationId xmlns="" xmlns:a16="http://schemas.microsoft.com/office/drawing/2014/main" id="{7AACB90C-7A7D-0D5F-26BC-C0D7965204EB}"/>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1455571" y="254600"/>
            <a:ext cx="725595" cy="286666"/>
          </a:xfrm>
          <a:prstGeom prst="rect">
            <a:avLst/>
          </a:prstGeom>
        </p:spPr>
      </p:pic>
      <p:pic>
        <p:nvPicPr>
          <p:cNvPr id="3" name="Imagem 2">
            <a:extLst>
              <a:ext uri="{FF2B5EF4-FFF2-40B4-BE49-F238E27FC236}">
                <a16:creationId xmlns="" xmlns:a16="http://schemas.microsoft.com/office/drawing/2014/main" id="{09AEC4BF-8AAC-92FD-1700-D77142A11156}"/>
              </a:ext>
            </a:extLst>
          </p:cNvPr>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384296" y="239839"/>
            <a:ext cx="899864" cy="293122"/>
          </a:xfrm>
          <a:prstGeom prst="rect">
            <a:avLst/>
          </a:prstGeom>
        </p:spPr>
      </p:pic>
    </p:spTree>
    <p:extLst>
      <p:ext uri="{BB962C8B-B14F-4D97-AF65-F5344CB8AC3E}">
        <p14:creationId xmlns="" xmlns:p14="http://schemas.microsoft.com/office/powerpoint/2010/main" val="80984302"/>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Slide with photo">
    <p:spTree>
      <p:nvGrpSpPr>
        <p:cNvPr id="1" name=""/>
        <p:cNvGrpSpPr/>
        <p:nvPr/>
      </p:nvGrpSpPr>
      <p:grpSpPr>
        <a:xfrm>
          <a:off x="0" y="0"/>
          <a:ext cx="0" cy="0"/>
          <a:chOff x="0" y="0"/>
          <a:chExt cx="0" cy="0"/>
        </a:xfrm>
      </p:grpSpPr>
      <p:sp>
        <p:nvSpPr>
          <p:cNvPr id="19" name="Slide Number"/>
          <p:cNvSpPr txBox="1">
            <a:spLocks noGrp="1"/>
          </p:cNvSpPr>
          <p:nvPr>
            <p:ph type="sldNum" sz="quarter" idx="2"/>
          </p:nvPr>
        </p:nvSpPr>
        <p:spPr>
          <a:prstGeom prst="rect">
            <a:avLst/>
          </a:prstGeom>
        </p:spPr>
        <p:txBody>
          <a:bodyPr/>
          <a:lstStyle/>
          <a:p>
            <a:fld id="{86CB4B4D-7CA3-9044-876B-883B54F8677D}" type="slidenum">
              <a:rPr/>
              <a:pPr/>
              <a:t>‹nº›</a:t>
            </a:fld>
            <a:endParaRPr/>
          </a:p>
        </p:txBody>
      </p:sp>
      <p:sp>
        <p:nvSpPr>
          <p:cNvPr id="3" name="Picture Placeholder 2">
            <a:extLst>
              <a:ext uri="{FF2B5EF4-FFF2-40B4-BE49-F238E27FC236}">
                <a16:creationId xmlns="" xmlns:a16="http://schemas.microsoft.com/office/drawing/2014/main" id="{D3CF415C-2C19-8941-958F-1F10228A1C3E}"/>
              </a:ext>
            </a:extLst>
          </p:cNvPr>
          <p:cNvSpPr>
            <a:spLocks noGrp="1"/>
          </p:cNvSpPr>
          <p:nvPr>
            <p:ph type="pic" sz="quarter" idx="10" hasCustomPrompt="1"/>
          </p:nvPr>
        </p:nvSpPr>
        <p:spPr>
          <a:xfrm>
            <a:off x="1905164" y="1838138"/>
            <a:ext cx="1218873" cy="1191933"/>
          </a:xfrm>
          <a:solidFill>
            <a:srgbClr val="88898C"/>
          </a:solidFill>
        </p:spPr>
        <p:txBody>
          <a:bodyPr/>
          <a:lstStyle>
            <a:lvl1pPr marL="0" indent="0" algn="ctr">
              <a:buNone/>
              <a:defRPr sz="700"/>
            </a:lvl1pPr>
          </a:lstStyle>
          <a:p>
            <a:r>
              <a:rPr lang="fi-FI" dirty="0" err="1"/>
              <a:t>img</a:t>
            </a:r>
            <a:endParaRPr lang="fi-FI" dirty="0"/>
          </a:p>
        </p:txBody>
      </p:sp>
      <p:sp>
        <p:nvSpPr>
          <p:cNvPr id="5" name="Picture Placeholder 2">
            <a:extLst>
              <a:ext uri="{FF2B5EF4-FFF2-40B4-BE49-F238E27FC236}">
                <a16:creationId xmlns="" xmlns:a16="http://schemas.microsoft.com/office/drawing/2014/main" id="{AC739838-9533-D14D-BF67-4724DF243E3F}"/>
              </a:ext>
            </a:extLst>
          </p:cNvPr>
          <p:cNvSpPr>
            <a:spLocks noGrp="1"/>
          </p:cNvSpPr>
          <p:nvPr>
            <p:ph type="pic" sz="quarter" idx="11" hasCustomPrompt="1"/>
          </p:nvPr>
        </p:nvSpPr>
        <p:spPr>
          <a:xfrm>
            <a:off x="3695864" y="1838138"/>
            <a:ext cx="1218873" cy="1191933"/>
          </a:xfrm>
          <a:solidFill>
            <a:srgbClr val="88898C"/>
          </a:solidFill>
        </p:spPr>
        <p:txBody>
          <a:bodyPr/>
          <a:lstStyle>
            <a:lvl1pPr marL="0" indent="0" algn="ctr">
              <a:buNone/>
              <a:defRPr sz="700"/>
            </a:lvl1pPr>
          </a:lstStyle>
          <a:p>
            <a:r>
              <a:rPr lang="fi-FI" dirty="0" err="1"/>
              <a:t>img</a:t>
            </a:r>
            <a:endParaRPr lang="fi-FI" dirty="0"/>
          </a:p>
        </p:txBody>
      </p:sp>
      <p:sp>
        <p:nvSpPr>
          <p:cNvPr id="6" name="Picture Placeholder 2">
            <a:extLst>
              <a:ext uri="{FF2B5EF4-FFF2-40B4-BE49-F238E27FC236}">
                <a16:creationId xmlns="" xmlns:a16="http://schemas.microsoft.com/office/drawing/2014/main" id="{D1DF5939-D810-CC4B-8A01-47FA64BB4834}"/>
              </a:ext>
            </a:extLst>
          </p:cNvPr>
          <p:cNvSpPr>
            <a:spLocks noGrp="1"/>
          </p:cNvSpPr>
          <p:nvPr>
            <p:ph type="pic" sz="quarter" idx="12" hasCustomPrompt="1"/>
          </p:nvPr>
        </p:nvSpPr>
        <p:spPr>
          <a:xfrm>
            <a:off x="5486564" y="1838138"/>
            <a:ext cx="1218873" cy="1191933"/>
          </a:xfrm>
          <a:solidFill>
            <a:srgbClr val="88898C"/>
          </a:solidFill>
        </p:spPr>
        <p:txBody>
          <a:bodyPr/>
          <a:lstStyle>
            <a:lvl1pPr marL="0" indent="0" algn="ctr">
              <a:buNone/>
              <a:defRPr sz="700"/>
            </a:lvl1pPr>
          </a:lstStyle>
          <a:p>
            <a:r>
              <a:rPr lang="fi-FI" dirty="0" err="1"/>
              <a:t>img</a:t>
            </a:r>
            <a:endParaRPr lang="fi-FI" dirty="0"/>
          </a:p>
        </p:txBody>
      </p:sp>
      <p:sp>
        <p:nvSpPr>
          <p:cNvPr id="7" name="Picture Placeholder 2">
            <a:extLst>
              <a:ext uri="{FF2B5EF4-FFF2-40B4-BE49-F238E27FC236}">
                <a16:creationId xmlns="" xmlns:a16="http://schemas.microsoft.com/office/drawing/2014/main" id="{DE500F59-52E9-7548-B7AB-4DED1044BF5F}"/>
              </a:ext>
            </a:extLst>
          </p:cNvPr>
          <p:cNvSpPr>
            <a:spLocks noGrp="1"/>
          </p:cNvSpPr>
          <p:nvPr>
            <p:ph type="pic" sz="quarter" idx="13" hasCustomPrompt="1"/>
          </p:nvPr>
        </p:nvSpPr>
        <p:spPr>
          <a:xfrm>
            <a:off x="7277264" y="1838138"/>
            <a:ext cx="1218873" cy="1191933"/>
          </a:xfrm>
          <a:solidFill>
            <a:srgbClr val="88898C"/>
          </a:solidFill>
        </p:spPr>
        <p:txBody>
          <a:bodyPr/>
          <a:lstStyle>
            <a:lvl1pPr marL="0" indent="0" algn="ctr">
              <a:buNone/>
              <a:defRPr sz="700"/>
            </a:lvl1pPr>
          </a:lstStyle>
          <a:p>
            <a:r>
              <a:rPr lang="fi-FI" dirty="0" err="1"/>
              <a:t>img</a:t>
            </a:r>
            <a:endParaRPr lang="fi-FI" dirty="0"/>
          </a:p>
        </p:txBody>
      </p:sp>
      <p:sp>
        <p:nvSpPr>
          <p:cNvPr id="8" name="Picture Placeholder 2">
            <a:extLst>
              <a:ext uri="{FF2B5EF4-FFF2-40B4-BE49-F238E27FC236}">
                <a16:creationId xmlns="" xmlns:a16="http://schemas.microsoft.com/office/drawing/2014/main" id="{52789BBA-FBC7-0847-81FD-4438FFA2F49A}"/>
              </a:ext>
            </a:extLst>
          </p:cNvPr>
          <p:cNvSpPr>
            <a:spLocks noGrp="1"/>
          </p:cNvSpPr>
          <p:nvPr>
            <p:ph type="pic" sz="quarter" idx="14" hasCustomPrompt="1"/>
          </p:nvPr>
        </p:nvSpPr>
        <p:spPr>
          <a:xfrm>
            <a:off x="9067964" y="1838138"/>
            <a:ext cx="1218873" cy="1191933"/>
          </a:xfrm>
          <a:solidFill>
            <a:srgbClr val="88898C"/>
          </a:solidFill>
        </p:spPr>
        <p:txBody>
          <a:bodyPr/>
          <a:lstStyle>
            <a:lvl1pPr marL="0" indent="0" algn="ctr">
              <a:buNone/>
              <a:defRPr sz="700"/>
            </a:lvl1pPr>
          </a:lstStyle>
          <a:p>
            <a:r>
              <a:rPr lang="fi-FI" dirty="0" err="1"/>
              <a:t>img</a:t>
            </a:r>
            <a:endParaRPr lang="fi-FI" dirty="0"/>
          </a:p>
        </p:txBody>
      </p:sp>
      <p:sp>
        <p:nvSpPr>
          <p:cNvPr id="9" name="Picture Placeholder 2">
            <a:extLst>
              <a:ext uri="{FF2B5EF4-FFF2-40B4-BE49-F238E27FC236}">
                <a16:creationId xmlns="" xmlns:a16="http://schemas.microsoft.com/office/drawing/2014/main" id="{33A63F95-3FD3-7349-96C5-FE2BAA03971F}"/>
              </a:ext>
            </a:extLst>
          </p:cNvPr>
          <p:cNvSpPr>
            <a:spLocks noGrp="1"/>
          </p:cNvSpPr>
          <p:nvPr>
            <p:ph type="pic" sz="quarter" idx="15" hasCustomPrompt="1"/>
          </p:nvPr>
        </p:nvSpPr>
        <p:spPr>
          <a:xfrm>
            <a:off x="1905164" y="3559175"/>
            <a:ext cx="1218873" cy="1191933"/>
          </a:xfrm>
          <a:solidFill>
            <a:srgbClr val="88898C"/>
          </a:solidFill>
        </p:spPr>
        <p:txBody>
          <a:bodyPr/>
          <a:lstStyle>
            <a:lvl1pPr marL="0" indent="0" algn="ctr">
              <a:buNone/>
              <a:defRPr sz="700"/>
            </a:lvl1pPr>
          </a:lstStyle>
          <a:p>
            <a:r>
              <a:rPr lang="fi-FI" dirty="0" err="1"/>
              <a:t>img</a:t>
            </a:r>
            <a:endParaRPr lang="fi-FI" dirty="0"/>
          </a:p>
        </p:txBody>
      </p:sp>
      <p:sp>
        <p:nvSpPr>
          <p:cNvPr id="10" name="Picture Placeholder 2">
            <a:extLst>
              <a:ext uri="{FF2B5EF4-FFF2-40B4-BE49-F238E27FC236}">
                <a16:creationId xmlns="" xmlns:a16="http://schemas.microsoft.com/office/drawing/2014/main" id="{901093E4-D456-3348-B078-54AFBA928A11}"/>
              </a:ext>
            </a:extLst>
          </p:cNvPr>
          <p:cNvSpPr>
            <a:spLocks noGrp="1"/>
          </p:cNvSpPr>
          <p:nvPr>
            <p:ph type="pic" sz="quarter" idx="16" hasCustomPrompt="1"/>
          </p:nvPr>
        </p:nvSpPr>
        <p:spPr>
          <a:xfrm>
            <a:off x="3695864" y="3559175"/>
            <a:ext cx="1218873" cy="1191933"/>
          </a:xfrm>
          <a:solidFill>
            <a:srgbClr val="88898C"/>
          </a:solidFill>
        </p:spPr>
        <p:txBody>
          <a:bodyPr/>
          <a:lstStyle>
            <a:lvl1pPr marL="0" indent="0" algn="ctr">
              <a:buNone/>
              <a:defRPr sz="700"/>
            </a:lvl1pPr>
          </a:lstStyle>
          <a:p>
            <a:r>
              <a:rPr lang="fi-FI" dirty="0" err="1"/>
              <a:t>img</a:t>
            </a:r>
            <a:endParaRPr lang="fi-FI" dirty="0"/>
          </a:p>
        </p:txBody>
      </p:sp>
      <p:sp>
        <p:nvSpPr>
          <p:cNvPr id="11" name="Picture Placeholder 2">
            <a:extLst>
              <a:ext uri="{FF2B5EF4-FFF2-40B4-BE49-F238E27FC236}">
                <a16:creationId xmlns="" xmlns:a16="http://schemas.microsoft.com/office/drawing/2014/main" id="{5EEE78B3-223F-0042-9806-018C7A7C5EE9}"/>
              </a:ext>
            </a:extLst>
          </p:cNvPr>
          <p:cNvSpPr>
            <a:spLocks noGrp="1"/>
          </p:cNvSpPr>
          <p:nvPr>
            <p:ph type="pic" sz="quarter" idx="17" hasCustomPrompt="1"/>
          </p:nvPr>
        </p:nvSpPr>
        <p:spPr>
          <a:xfrm>
            <a:off x="5486564" y="3559175"/>
            <a:ext cx="1218873" cy="1191933"/>
          </a:xfrm>
          <a:solidFill>
            <a:srgbClr val="88898C"/>
          </a:solidFill>
        </p:spPr>
        <p:txBody>
          <a:bodyPr/>
          <a:lstStyle>
            <a:lvl1pPr marL="0" indent="0" algn="ctr">
              <a:buNone/>
              <a:defRPr sz="700"/>
            </a:lvl1pPr>
          </a:lstStyle>
          <a:p>
            <a:r>
              <a:rPr lang="fi-FI" dirty="0" err="1"/>
              <a:t>img</a:t>
            </a:r>
            <a:endParaRPr lang="fi-FI" dirty="0"/>
          </a:p>
        </p:txBody>
      </p:sp>
      <p:sp>
        <p:nvSpPr>
          <p:cNvPr id="12" name="Picture Placeholder 2">
            <a:extLst>
              <a:ext uri="{FF2B5EF4-FFF2-40B4-BE49-F238E27FC236}">
                <a16:creationId xmlns="" xmlns:a16="http://schemas.microsoft.com/office/drawing/2014/main" id="{6EA11F18-4204-5C46-91BD-CD1CABC9BD00}"/>
              </a:ext>
            </a:extLst>
          </p:cNvPr>
          <p:cNvSpPr>
            <a:spLocks noGrp="1"/>
          </p:cNvSpPr>
          <p:nvPr>
            <p:ph type="pic" sz="quarter" idx="18" hasCustomPrompt="1"/>
          </p:nvPr>
        </p:nvSpPr>
        <p:spPr>
          <a:xfrm>
            <a:off x="7277264" y="3559175"/>
            <a:ext cx="1218873" cy="1191933"/>
          </a:xfrm>
          <a:solidFill>
            <a:srgbClr val="88898C"/>
          </a:solidFill>
        </p:spPr>
        <p:txBody>
          <a:bodyPr/>
          <a:lstStyle>
            <a:lvl1pPr marL="0" indent="0" algn="ctr">
              <a:buNone/>
              <a:defRPr sz="700"/>
            </a:lvl1pPr>
          </a:lstStyle>
          <a:p>
            <a:r>
              <a:rPr lang="fi-FI" dirty="0" err="1"/>
              <a:t>img</a:t>
            </a:r>
            <a:endParaRPr lang="fi-FI" dirty="0"/>
          </a:p>
        </p:txBody>
      </p:sp>
      <p:sp>
        <p:nvSpPr>
          <p:cNvPr id="13" name="Picture Placeholder 2">
            <a:extLst>
              <a:ext uri="{FF2B5EF4-FFF2-40B4-BE49-F238E27FC236}">
                <a16:creationId xmlns="" xmlns:a16="http://schemas.microsoft.com/office/drawing/2014/main" id="{796C527F-0CA5-DF4D-A59D-6C0C2300B22D}"/>
              </a:ext>
            </a:extLst>
          </p:cNvPr>
          <p:cNvSpPr>
            <a:spLocks noGrp="1"/>
          </p:cNvSpPr>
          <p:nvPr>
            <p:ph type="pic" sz="quarter" idx="19" hasCustomPrompt="1"/>
          </p:nvPr>
        </p:nvSpPr>
        <p:spPr>
          <a:xfrm>
            <a:off x="9067964" y="3559175"/>
            <a:ext cx="1218873" cy="1191933"/>
          </a:xfrm>
          <a:solidFill>
            <a:srgbClr val="88898C"/>
          </a:solidFill>
        </p:spPr>
        <p:txBody>
          <a:bodyPr/>
          <a:lstStyle>
            <a:lvl1pPr marL="0" indent="0" algn="ctr">
              <a:buNone/>
              <a:defRPr sz="700"/>
            </a:lvl1pPr>
          </a:lstStyle>
          <a:p>
            <a:r>
              <a:rPr lang="fi-FI" dirty="0" err="1"/>
              <a:t>img</a:t>
            </a:r>
            <a:endParaRPr lang="fi-FI" dirty="0"/>
          </a:p>
        </p:txBody>
      </p:sp>
    </p:spTree>
    <p:extLst>
      <p:ext uri="{BB962C8B-B14F-4D97-AF65-F5344CB8AC3E}">
        <p14:creationId xmlns="" xmlns:p14="http://schemas.microsoft.com/office/powerpoint/2010/main" val="241930001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 Number + Photo">
    <p:spTree>
      <p:nvGrpSpPr>
        <p:cNvPr id="1" name=""/>
        <p:cNvGrpSpPr/>
        <p:nvPr/>
      </p:nvGrpSpPr>
      <p:grpSpPr>
        <a:xfrm>
          <a:off x="0" y="0"/>
          <a:ext cx="0" cy="0"/>
          <a:chOff x="0" y="0"/>
          <a:chExt cx="0" cy="0"/>
        </a:xfrm>
      </p:grpSpPr>
      <p:sp>
        <p:nvSpPr>
          <p:cNvPr id="12" name="Slide Number"/>
          <p:cNvSpPr txBox="1">
            <a:spLocks noGrp="1"/>
          </p:cNvSpPr>
          <p:nvPr>
            <p:ph type="sldNum" sz="quarter" idx="2"/>
          </p:nvPr>
        </p:nvSpPr>
        <p:spPr>
          <a:xfrm>
            <a:off x="11433323" y="397933"/>
            <a:ext cx="271960" cy="410369"/>
          </a:xfrm>
          <a:prstGeom prst="rect">
            <a:avLst/>
          </a:prstGeom>
        </p:spPr>
        <p:txBody>
          <a:bodyPr wrap="square"/>
          <a:lstStyle>
            <a:lvl1pPr>
              <a:defRPr sz="1000">
                <a:solidFill>
                  <a:srgbClr val="8B9AA3"/>
                </a:solidFill>
                <a:latin typeface="Barlow Regular"/>
                <a:ea typeface="Barlow Regular"/>
                <a:cs typeface="Barlow Regular"/>
                <a:sym typeface="Barlow Regular"/>
              </a:defRPr>
            </a:lvl1pPr>
          </a:lstStyle>
          <a:p>
            <a:fld id="{86CB4B4D-7CA3-9044-876B-883B54F8677D}" type="slidenum">
              <a:rPr/>
              <a:pPr/>
              <a:t>‹nº›</a:t>
            </a:fld>
            <a:endParaRPr/>
          </a:p>
        </p:txBody>
      </p:sp>
      <p:sp>
        <p:nvSpPr>
          <p:cNvPr id="4" name="Picture Placeholder 2">
            <a:extLst>
              <a:ext uri="{FF2B5EF4-FFF2-40B4-BE49-F238E27FC236}">
                <a16:creationId xmlns="" xmlns:a16="http://schemas.microsoft.com/office/drawing/2014/main" id="{1DFF5F6C-472A-204E-AD8A-493F734DE27F}"/>
              </a:ext>
            </a:extLst>
          </p:cNvPr>
          <p:cNvSpPr>
            <a:spLocks noGrp="1"/>
          </p:cNvSpPr>
          <p:nvPr>
            <p:ph type="pic" sz="quarter" idx="10" hasCustomPrompt="1"/>
          </p:nvPr>
        </p:nvSpPr>
        <p:spPr>
          <a:xfrm>
            <a:off x="1905164" y="1838138"/>
            <a:ext cx="1218873" cy="1191933"/>
          </a:xfrm>
          <a:solidFill>
            <a:srgbClr val="88898C"/>
          </a:solidFill>
        </p:spPr>
        <p:txBody>
          <a:bodyPr/>
          <a:lstStyle>
            <a:lvl1pPr marL="0" indent="0" algn="ctr">
              <a:buNone/>
              <a:defRPr sz="700"/>
            </a:lvl1pPr>
          </a:lstStyle>
          <a:p>
            <a:r>
              <a:rPr lang="fi-FI" dirty="0" err="1"/>
              <a:t>img</a:t>
            </a:r>
            <a:endParaRPr lang="fi-FI" dirty="0"/>
          </a:p>
        </p:txBody>
      </p:sp>
      <p:sp>
        <p:nvSpPr>
          <p:cNvPr id="5" name="Picture Placeholder 2">
            <a:extLst>
              <a:ext uri="{FF2B5EF4-FFF2-40B4-BE49-F238E27FC236}">
                <a16:creationId xmlns="" xmlns:a16="http://schemas.microsoft.com/office/drawing/2014/main" id="{F9053591-77D5-F74F-A398-6C8459208049}"/>
              </a:ext>
            </a:extLst>
          </p:cNvPr>
          <p:cNvSpPr>
            <a:spLocks noGrp="1"/>
          </p:cNvSpPr>
          <p:nvPr>
            <p:ph type="pic" sz="quarter" idx="11" hasCustomPrompt="1"/>
          </p:nvPr>
        </p:nvSpPr>
        <p:spPr>
          <a:xfrm>
            <a:off x="3695864" y="1838138"/>
            <a:ext cx="1218873" cy="1191933"/>
          </a:xfrm>
          <a:solidFill>
            <a:srgbClr val="88898C"/>
          </a:solidFill>
        </p:spPr>
        <p:txBody>
          <a:bodyPr/>
          <a:lstStyle>
            <a:lvl1pPr marL="0" indent="0" algn="ctr">
              <a:buNone/>
              <a:defRPr sz="700"/>
            </a:lvl1pPr>
          </a:lstStyle>
          <a:p>
            <a:r>
              <a:rPr lang="fi-FI" dirty="0" err="1"/>
              <a:t>img</a:t>
            </a:r>
            <a:endParaRPr lang="fi-FI" dirty="0"/>
          </a:p>
        </p:txBody>
      </p:sp>
      <p:sp>
        <p:nvSpPr>
          <p:cNvPr id="6" name="Picture Placeholder 2">
            <a:extLst>
              <a:ext uri="{FF2B5EF4-FFF2-40B4-BE49-F238E27FC236}">
                <a16:creationId xmlns="" xmlns:a16="http://schemas.microsoft.com/office/drawing/2014/main" id="{C5E86DCB-CEAE-0C4E-AF6D-709A96313BFA}"/>
              </a:ext>
            </a:extLst>
          </p:cNvPr>
          <p:cNvSpPr>
            <a:spLocks noGrp="1"/>
          </p:cNvSpPr>
          <p:nvPr>
            <p:ph type="pic" sz="quarter" idx="12" hasCustomPrompt="1"/>
          </p:nvPr>
        </p:nvSpPr>
        <p:spPr>
          <a:xfrm>
            <a:off x="5486564" y="1838138"/>
            <a:ext cx="1218873" cy="1191933"/>
          </a:xfrm>
          <a:solidFill>
            <a:srgbClr val="88898C"/>
          </a:solidFill>
        </p:spPr>
        <p:txBody>
          <a:bodyPr/>
          <a:lstStyle>
            <a:lvl1pPr marL="0" indent="0" algn="ctr">
              <a:buNone/>
              <a:defRPr sz="700"/>
            </a:lvl1pPr>
          </a:lstStyle>
          <a:p>
            <a:r>
              <a:rPr lang="fi-FI" dirty="0" err="1"/>
              <a:t>img</a:t>
            </a:r>
            <a:endParaRPr lang="fi-FI" dirty="0"/>
          </a:p>
        </p:txBody>
      </p:sp>
      <p:sp>
        <p:nvSpPr>
          <p:cNvPr id="7" name="Picture Placeholder 2">
            <a:extLst>
              <a:ext uri="{FF2B5EF4-FFF2-40B4-BE49-F238E27FC236}">
                <a16:creationId xmlns="" xmlns:a16="http://schemas.microsoft.com/office/drawing/2014/main" id="{21A448D6-339C-E742-BADF-A123AB5E7248}"/>
              </a:ext>
            </a:extLst>
          </p:cNvPr>
          <p:cNvSpPr>
            <a:spLocks noGrp="1"/>
          </p:cNvSpPr>
          <p:nvPr>
            <p:ph type="pic" sz="quarter" idx="13" hasCustomPrompt="1"/>
          </p:nvPr>
        </p:nvSpPr>
        <p:spPr>
          <a:xfrm>
            <a:off x="7277264" y="1838138"/>
            <a:ext cx="1218873" cy="1191933"/>
          </a:xfrm>
          <a:solidFill>
            <a:srgbClr val="88898C"/>
          </a:solidFill>
        </p:spPr>
        <p:txBody>
          <a:bodyPr/>
          <a:lstStyle>
            <a:lvl1pPr marL="0" indent="0" algn="ctr">
              <a:buNone/>
              <a:defRPr sz="700"/>
            </a:lvl1pPr>
          </a:lstStyle>
          <a:p>
            <a:r>
              <a:rPr lang="fi-FI" dirty="0" err="1"/>
              <a:t>img</a:t>
            </a:r>
            <a:endParaRPr lang="fi-FI" dirty="0"/>
          </a:p>
        </p:txBody>
      </p:sp>
      <p:sp>
        <p:nvSpPr>
          <p:cNvPr id="8" name="Picture Placeholder 2">
            <a:extLst>
              <a:ext uri="{FF2B5EF4-FFF2-40B4-BE49-F238E27FC236}">
                <a16:creationId xmlns="" xmlns:a16="http://schemas.microsoft.com/office/drawing/2014/main" id="{40BB1A8B-49E6-7D48-9C97-EEC8EEA6FDED}"/>
              </a:ext>
            </a:extLst>
          </p:cNvPr>
          <p:cNvSpPr>
            <a:spLocks noGrp="1"/>
          </p:cNvSpPr>
          <p:nvPr>
            <p:ph type="pic" sz="quarter" idx="14" hasCustomPrompt="1"/>
          </p:nvPr>
        </p:nvSpPr>
        <p:spPr>
          <a:xfrm>
            <a:off x="9067964" y="1838138"/>
            <a:ext cx="1218873" cy="1191933"/>
          </a:xfrm>
          <a:solidFill>
            <a:srgbClr val="88898C"/>
          </a:solidFill>
        </p:spPr>
        <p:txBody>
          <a:bodyPr/>
          <a:lstStyle>
            <a:lvl1pPr marL="0" indent="0" algn="ctr">
              <a:buNone/>
              <a:defRPr sz="700"/>
            </a:lvl1pPr>
          </a:lstStyle>
          <a:p>
            <a:r>
              <a:rPr lang="fi-FI" dirty="0" err="1"/>
              <a:t>img</a:t>
            </a:r>
            <a:endParaRPr lang="fi-FI" dirty="0"/>
          </a:p>
        </p:txBody>
      </p:sp>
      <p:sp>
        <p:nvSpPr>
          <p:cNvPr id="9" name="Picture Placeholder 2">
            <a:extLst>
              <a:ext uri="{FF2B5EF4-FFF2-40B4-BE49-F238E27FC236}">
                <a16:creationId xmlns="" xmlns:a16="http://schemas.microsoft.com/office/drawing/2014/main" id="{669627AD-FF70-CB43-948A-CFDBA3B0E3E2}"/>
              </a:ext>
            </a:extLst>
          </p:cNvPr>
          <p:cNvSpPr>
            <a:spLocks noGrp="1"/>
          </p:cNvSpPr>
          <p:nvPr>
            <p:ph type="pic" sz="quarter" idx="15" hasCustomPrompt="1"/>
          </p:nvPr>
        </p:nvSpPr>
        <p:spPr>
          <a:xfrm>
            <a:off x="1905164" y="3559175"/>
            <a:ext cx="1218873" cy="1191933"/>
          </a:xfrm>
          <a:solidFill>
            <a:srgbClr val="88898C"/>
          </a:solidFill>
        </p:spPr>
        <p:txBody>
          <a:bodyPr/>
          <a:lstStyle>
            <a:lvl1pPr marL="0" indent="0" algn="ctr">
              <a:buNone/>
              <a:defRPr sz="700"/>
            </a:lvl1pPr>
          </a:lstStyle>
          <a:p>
            <a:r>
              <a:rPr lang="fi-FI" dirty="0" err="1"/>
              <a:t>img</a:t>
            </a:r>
            <a:endParaRPr lang="fi-FI" dirty="0"/>
          </a:p>
        </p:txBody>
      </p:sp>
      <p:sp>
        <p:nvSpPr>
          <p:cNvPr id="10" name="Picture Placeholder 2">
            <a:extLst>
              <a:ext uri="{FF2B5EF4-FFF2-40B4-BE49-F238E27FC236}">
                <a16:creationId xmlns="" xmlns:a16="http://schemas.microsoft.com/office/drawing/2014/main" id="{F3F0DAC3-910E-4C45-934E-78204788AEC2}"/>
              </a:ext>
            </a:extLst>
          </p:cNvPr>
          <p:cNvSpPr>
            <a:spLocks noGrp="1"/>
          </p:cNvSpPr>
          <p:nvPr>
            <p:ph type="pic" sz="quarter" idx="16" hasCustomPrompt="1"/>
          </p:nvPr>
        </p:nvSpPr>
        <p:spPr>
          <a:xfrm>
            <a:off x="3695864" y="3559175"/>
            <a:ext cx="1218873" cy="1191933"/>
          </a:xfrm>
          <a:solidFill>
            <a:srgbClr val="88898C"/>
          </a:solidFill>
        </p:spPr>
        <p:txBody>
          <a:bodyPr/>
          <a:lstStyle>
            <a:lvl1pPr marL="0" indent="0" algn="ctr">
              <a:buNone/>
              <a:defRPr sz="700"/>
            </a:lvl1pPr>
          </a:lstStyle>
          <a:p>
            <a:r>
              <a:rPr lang="fi-FI" dirty="0" err="1"/>
              <a:t>img</a:t>
            </a:r>
            <a:endParaRPr lang="fi-FI" dirty="0"/>
          </a:p>
        </p:txBody>
      </p:sp>
      <p:sp>
        <p:nvSpPr>
          <p:cNvPr id="13" name="Picture Placeholder 2">
            <a:extLst>
              <a:ext uri="{FF2B5EF4-FFF2-40B4-BE49-F238E27FC236}">
                <a16:creationId xmlns="" xmlns:a16="http://schemas.microsoft.com/office/drawing/2014/main" id="{47AEA99C-17BC-B647-9A4B-4BFE9D5625E5}"/>
              </a:ext>
            </a:extLst>
          </p:cNvPr>
          <p:cNvSpPr>
            <a:spLocks noGrp="1"/>
          </p:cNvSpPr>
          <p:nvPr>
            <p:ph type="pic" sz="quarter" idx="17" hasCustomPrompt="1"/>
          </p:nvPr>
        </p:nvSpPr>
        <p:spPr>
          <a:xfrm>
            <a:off x="5486564" y="3559175"/>
            <a:ext cx="1218873" cy="1191933"/>
          </a:xfrm>
          <a:solidFill>
            <a:srgbClr val="88898C"/>
          </a:solidFill>
        </p:spPr>
        <p:txBody>
          <a:bodyPr/>
          <a:lstStyle>
            <a:lvl1pPr marL="0" indent="0" algn="ctr">
              <a:buNone/>
              <a:defRPr sz="700"/>
            </a:lvl1pPr>
          </a:lstStyle>
          <a:p>
            <a:r>
              <a:rPr lang="fi-FI" dirty="0" err="1"/>
              <a:t>img</a:t>
            </a:r>
            <a:endParaRPr lang="fi-FI" dirty="0"/>
          </a:p>
        </p:txBody>
      </p:sp>
      <p:sp>
        <p:nvSpPr>
          <p:cNvPr id="14" name="Picture Placeholder 2">
            <a:extLst>
              <a:ext uri="{FF2B5EF4-FFF2-40B4-BE49-F238E27FC236}">
                <a16:creationId xmlns="" xmlns:a16="http://schemas.microsoft.com/office/drawing/2014/main" id="{2F686AF5-0C3A-9A48-95E1-76EDF9B58EBC}"/>
              </a:ext>
            </a:extLst>
          </p:cNvPr>
          <p:cNvSpPr>
            <a:spLocks noGrp="1"/>
          </p:cNvSpPr>
          <p:nvPr>
            <p:ph type="pic" sz="quarter" idx="18" hasCustomPrompt="1"/>
          </p:nvPr>
        </p:nvSpPr>
        <p:spPr>
          <a:xfrm>
            <a:off x="7277264" y="3559175"/>
            <a:ext cx="1218873" cy="1191933"/>
          </a:xfrm>
          <a:solidFill>
            <a:srgbClr val="88898C"/>
          </a:solidFill>
        </p:spPr>
        <p:txBody>
          <a:bodyPr/>
          <a:lstStyle>
            <a:lvl1pPr marL="0" indent="0" algn="ctr">
              <a:buNone/>
              <a:defRPr sz="700"/>
            </a:lvl1pPr>
          </a:lstStyle>
          <a:p>
            <a:r>
              <a:rPr lang="fi-FI" dirty="0" err="1"/>
              <a:t>img</a:t>
            </a:r>
            <a:endParaRPr lang="fi-FI" dirty="0"/>
          </a:p>
        </p:txBody>
      </p:sp>
      <p:sp>
        <p:nvSpPr>
          <p:cNvPr id="15" name="Picture Placeholder 2">
            <a:extLst>
              <a:ext uri="{FF2B5EF4-FFF2-40B4-BE49-F238E27FC236}">
                <a16:creationId xmlns="" xmlns:a16="http://schemas.microsoft.com/office/drawing/2014/main" id="{6819B884-002D-C447-857E-092FD9DF63AF}"/>
              </a:ext>
            </a:extLst>
          </p:cNvPr>
          <p:cNvSpPr>
            <a:spLocks noGrp="1"/>
          </p:cNvSpPr>
          <p:nvPr>
            <p:ph type="pic" sz="quarter" idx="19" hasCustomPrompt="1"/>
          </p:nvPr>
        </p:nvSpPr>
        <p:spPr>
          <a:xfrm>
            <a:off x="9067964" y="3559175"/>
            <a:ext cx="1218873" cy="1191933"/>
          </a:xfrm>
          <a:solidFill>
            <a:srgbClr val="88898C"/>
          </a:solidFill>
        </p:spPr>
        <p:txBody>
          <a:bodyPr/>
          <a:lstStyle>
            <a:lvl1pPr marL="0" indent="0" algn="ctr">
              <a:buNone/>
              <a:defRPr sz="700"/>
            </a:lvl1pPr>
          </a:lstStyle>
          <a:p>
            <a:r>
              <a:rPr lang="fi-FI" dirty="0" err="1"/>
              <a:t>img</a:t>
            </a:r>
            <a:endParaRPr lang="fi-FI" dirty="0"/>
          </a:p>
        </p:txBody>
      </p:sp>
      <p:pic>
        <p:nvPicPr>
          <p:cNvPr id="2" name="Imagem 1">
            <a:extLst>
              <a:ext uri="{FF2B5EF4-FFF2-40B4-BE49-F238E27FC236}">
                <a16:creationId xmlns="" xmlns:a16="http://schemas.microsoft.com/office/drawing/2014/main" id="{1CF392F2-DAAF-7A8B-92C0-1470B4F754B3}"/>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1455571" y="254600"/>
            <a:ext cx="725595" cy="286666"/>
          </a:xfrm>
          <a:prstGeom prst="rect">
            <a:avLst/>
          </a:prstGeom>
        </p:spPr>
      </p:pic>
      <p:pic>
        <p:nvPicPr>
          <p:cNvPr id="3" name="Imagem 2">
            <a:extLst>
              <a:ext uri="{FF2B5EF4-FFF2-40B4-BE49-F238E27FC236}">
                <a16:creationId xmlns="" xmlns:a16="http://schemas.microsoft.com/office/drawing/2014/main" id="{C6D87C3A-5426-9859-E6E2-6211D64D5555}"/>
              </a:ext>
            </a:extLst>
          </p:cNvPr>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384296" y="239839"/>
            <a:ext cx="899864" cy="293122"/>
          </a:xfrm>
          <a:prstGeom prst="rect">
            <a:avLst/>
          </a:prstGeom>
        </p:spPr>
      </p:pic>
    </p:spTree>
    <p:extLst>
      <p:ext uri="{BB962C8B-B14F-4D97-AF65-F5344CB8AC3E}">
        <p14:creationId xmlns="" xmlns:p14="http://schemas.microsoft.com/office/powerpoint/2010/main" val="393018083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lank Slide">
    <p:spTree>
      <p:nvGrpSpPr>
        <p:cNvPr id="1" name=""/>
        <p:cNvGrpSpPr/>
        <p:nvPr/>
      </p:nvGrpSpPr>
      <p:grpSpPr>
        <a:xfrm>
          <a:off x="0" y="0"/>
          <a:ext cx="0" cy="0"/>
          <a:chOff x="0" y="0"/>
          <a:chExt cx="0" cy="0"/>
        </a:xfrm>
      </p:grpSpPr>
      <p:sp>
        <p:nvSpPr>
          <p:cNvPr id="19" name="Slide Number"/>
          <p:cNvSpPr txBox="1">
            <a:spLocks noGrp="1"/>
          </p:cNvSpPr>
          <p:nvPr>
            <p:ph type="sldNum" sz="quarter" idx="2"/>
          </p:nvPr>
        </p:nvSpPr>
        <p:spPr>
          <a:prstGeom prst="rect">
            <a:avLst/>
          </a:prstGeom>
        </p:spPr>
        <p:txBody>
          <a:bodyPr/>
          <a:lstStyle/>
          <a:p>
            <a:fld id="{86CB4B4D-7CA3-9044-876B-883B54F8677D}" type="slidenum">
              <a:rPr/>
              <a:pPr/>
              <a:t>‹nº›</a:t>
            </a:fld>
            <a:endParaRPr/>
          </a:p>
        </p:txBody>
      </p:sp>
    </p:spTree>
    <p:extLst>
      <p:ext uri="{BB962C8B-B14F-4D97-AF65-F5344CB8AC3E}">
        <p14:creationId xmlns="" xmlns:p14="http://schemas.microsoft.com/office/powerpoint/2010/main" val="301841548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Slide with photo">
    <p:spTree>
      <p:nvGrpSpPr>
        <p:cNvPr id="1" name=""/>
        <p:cNvGrpSpPr/>
        <p:nvPr/>
      </p:nvGrpSpPr>
      <p:grpSpPr>
        <a:xfrm>
          <a:off x="0" y="0"/>
          <a:ext cx="0" cy="0"/>
          <a:chOff x="0" y="0"/>
          <a:chExt cx="0" cy="0"/>
        </a:xfrm>
      </p:grpSpPr>
      <p:sp>
        <p:nvSpPr>
          <p:cNvPr id="19" name="Slide Number"/>
          <p:cNvSpPr txBox="1">
            <a:spLocks noGrp="1"/>
          </p:cNvSpPr>
          <p:nvPr>
            <p:ph type="sldNum" sz="quarter" idx="2"/>
          </p:nvPr>
        </p:nvSpPr>
        <p:spPr>
          <a:prstGeom prst="rect">
            <a:avLst/>
          </a:prstGeom>
        </p:spPr>
        <p:txBody>
          <a:bodyPr/>
          <a:lstStyle/>
          <a:p>
            <a:fld id="{86CB4B4D-7CA3-9044-876B-883B54F8677D}" type="slidenum">
              <a:rPr/>
              <a:pPr/>
              <a:t>‹nº›</a:t>
            </a:fld>
            <a:endParaRPr/>
          </a:p>
        </p:txBody>
      </p:sp>
      <p:sp>
        <p:nvSpPr>
          <p:cNvPr id="3" name="Picture Placeholder 2">
            <a:extLst>
              <a:ext uri="{FF2B5EF4-FFF2-40B4-BE49-F238E27FC236}">
                <a16:creationId xmlns="" xmlns:a16="http://schemas.microsoft.com/office/drawing/2014/main" id="{D3CF415C-2C19-8941-958F-1F10228A1C3E}"/>
              </a:ext>
            </a:extLst>
          </p:cNvPr>
          <p:cNvSpPr>
            <a:spLocks noGrp="1"/>
          </p:cNvSpPr>
          <p:nvPr>
            <p:ph type="pic" sz="quarter" idx="10" hasCustomPrompt="1"/>
          </p:nvPr>
        </p:nvSpPr>
        <p:spPr>
          <a:xfrm>
            <a:off x="1905164" y="1838138"/>
            <a:ext cx="1218873" cy="1191933"/>
          </a:xfrm>
          <a:solidFill>
            <a:srgbClr val="88898C"/>
          </a:solidFill>
        </p:spPr>
        <p:txBody>
          <a:bodyPr/>
          <a:lstStyle>
            <a:lvl1pPr marL="0" indent="0" algn="ctr">
              <a:buNone/>
              <a:defRPr sz="700"/>
            </a:lvl1pPr>
          </a:lstStyle>
          <a:p>
            <a:r>
              <a:rPr lang="fi-FI" dirty="0" err="1"/>
              <a:t>img</a:t>
            </a:r>
            <a:endParaRPr lang="fi-FI" dirty="0"/>
          </a:p>
        </p:txBody>
      </p:sp>
      <p:sp>
        <p:nvSpPr>
          <p:cNvPr id="5" name="Picture Placeholder 2">
            <a:extLst>
              <a:ext uri="{FF2B5EF4-FFF2-40B4-BE49-F238E27FC236}">
                <a16:creationId xmlns="" xmlns:a16="http://schemas.microsoft.com/office/drawing/2014/main" id="{AC739838-9533-D14D-BF67-4724DF243E3F}"/>
              </a:ext>
            </a:extLst>
          </p:cNvPr>
          <p:cNvSpPr>
            <a:spLocks noGrp="1"/>
          </p:cNvSpPr>
          <p:nvPr>
            <p:ph type="pic" sz="quarter" idx="11" hasCustomPrompt="1"/>
          </p:nvPr>
        </p:nvSpPr>
        <p:spPr>
          <a:xfrm>
            <a:off x="3695864" y="1838138"/>
            <a:ext cx="1218873" cy="1191933"/>
          </a:xfrm>
          <a:solidFill>
            <a:srgbClr val="88898C"/>
          </a:solidFill>
        </p:spPr>
        <p:txBody>
          <a:bodyPr/>
          <a:lstStyle>
            <a:lvl1pPr marL="0" indent="0" algn="ctr">
              <a:buNone/>
              <a:defRPr sz="700"/>
            </a:lvl1pPr>
          </a:lstStyle>
          <a:p>
            <a:r>
              <a:rPr lang="fi-FI" dirty="0" err="1"/>
              <a:t>img</a:t>
            </a:r>
            <a:endParaRPr lang="fi-FI" dirty="0"/>
          </a:p>
        </p:txBody>
      </p:sp>
      <p:sp>
        <p:nvSpPr>
          <p:cNvPr id="6" name="Picture Placeholder 2">
            <a:extLst>
              <a:ext uri="{FF2B5EF4-FFF2-40B4-BE49-F238E27FC236}">
                <a16:creationId xmlns="" xmlns:a16="http://schemas.microsoft.com/office/drawing/2014/main" id="{D1DF5939-D810-CC4B-8A01-47FA64BB4834}"/>
              </a:ext>
            </a:extLst>
          </p:cNvPr>
          <p:cNvSpPr>
            <a:spLocks noGrp="1"/>
          </p:cNvSpPr>
          <p:nvPr>
            <p:ph type="pic" sz="quarter" idx="12" hasCustomPrompt="1"/>
          </p:nvPr>
        </p:nvSpPr>
        <p:spPr>
          <a:xfrm>
            <a:off x="5486564" y="1838138"/>
            <a:ext cx="1218873" cy="1191933"/>
          </a:xfrm>
          <a:solidFill>
            <a:srgbClr val="88898C"/>
          </a:solidFill>
        </p:spPr>
        <p:txBody>
          <a:bodyPr/>
          <a:lstStyle>
            <a:lvl1pPr marL="0" indent="0" algn="ctr">
              <a:buNone/>
              <a:defRPr sz="700"/>
            </a:lvl1pPr>
          </a:lstStyle>
          <a:p>
            <a:r>
              <a:rPr lang="fi-FI" dirty="0" err="1"/>
              <a:t>img</a:t>
            </a:r>
            <a:endParaRPr lang="fi-FI" dirty="0"/>
          </a:p>
        </p:txBody>
      </p:sp>
      <p:sp>
        <p:nvSpPr>
          <p:cNvPr id="7" name="Picture Placeholder 2">
            <a:extLst>
              <a:ext uri="{FF2B5EF4-FFF2-40B4-BE49-F238E27FC236}">
                <a16:creationId xmlns="" xmlns:a16="http://schemas.microsoft.com/office/drawing/2014/main" id="{DE500F59-52E9-7548-B7AB-4DED1044BF5F}"/>
              </a:ext>
            </a:extLst>
          </p:cNvPr>
          <p:cNvSpPr>
            <a:spLocks noGrp="1"/>
          </p:cNvSpPr>
          <p:nvPr>
            <p:ph type="pic" sz="quarter" idx="13" hasCustomPrompt="1"/>
          </p:nvPr>
        </p:nvSpPr>
        <p:spPr>
          <a:xfrm>
            <a:off x="7277264" y="1838138"/>
            <a:ext cx="1218873" cy="1191933"/>
          </a:xfrm>
          <a:solidFill>
            <a:srgbClr val="88898C"/>
          </a:solidFill>
        </p:spPr>
        <p:txBody>
          <a:bodyPr/>
          <a:lstStyle>
            <a:lvl1pPr marL="0" indent="0" algn="ctr">
              <a:buNone/>
              <a:defRPr sz="700"/>
            </a:lvl1pPr>
          </a:lstStyle>
          <a:p>
            <a:r>
              <a:rPr lang="fi-FI" dirty="0" err="1"/>
              <a:t>img</a:t>
            </a:r>
            <a:endParaRPr lang="fi-FI" dirty="0"/>
          </a:p>
        </p:txBody>
      </p:sp>
      <p:sp>
        <p:nvSpPr>
          <p:cNvPr id="8" name="Picture Placeholder 2">
            <a:extLst>
              <a:ext uri="{FF2B5EF4-FFF2-40B4-BE49-F238E27FC236}">
                <a16:creationId xmlns="" xmlns:a16="http://schemas.microsoft.com/office/drawing/2014/main" id="{52789BBA-FBC7-0847-81FD-4438FFA2F49A}"/>
              </a:ext>
            </a:extLst>
          </p:cNvPr>
          <p:cNvSpPr>
            <a:spLocks noGrp="1"/>
          </p:cNvSpPr>
          <p:nvPr>
            <p:ph type="pic" sz="quarter" idx="14" hasCustomPrompt="1"/>
          </p:nvPr>
        </p:nvSpPr>
        <p:spPr>
          <a:xfrm>
            <a:off x="9067964" y="1838138"/>
            <a:ext cx="1218873" cy="1191933"/>
          </a:xfrm>
          <a:solidFill>
            <a:srgbClr val="88898C"/>
          </a:solidFill>
        </p:spPr>
        <p:txBody>
          <a:bodyPr/>
          <a:lstStyle>
            <a:lvl1pPr marL="0" indent="0" algn="ctr">
              <a:buNone/>
              <a:defRPr sz="700"/>
            </a:lvl1pPr>
          </a:lstStyle>
          <a:p>
            <a:r>
              <a:rPr lang="fi-FI" dirty="0" err="1"/>
              <a:t>img</a:t>
            </a:r>
            <a:endParaRPr lang="fi-FI" dirty="0"/>
          </a:p>
        </p:txBody>
      </p:sp>
      <p:sp>
        <p:nvSpPr>
          <p:cNvPr id="9" name="Picture Placeholder 2">
            <a:extLst>
              <a:ext uri="{FF2B5EF4-FFF2-40B4-BE49-F238E27FC236}">
                <a16:creationId xmlns="" xmlns:a16="http://schemas.microsoft.com/office/drawing/2014/main" id="{33A63F95-3FD3-7349-96C5-FE2BAA03971F}"/>
              </a:ext>
            </a:extLst>
          </p:cNvPr>
          <p:cNvSpPr>
            <a:spLocks noGrp="1"/>
          </p:cNvSpPr>
          <p:nvPr>
            <p:ph type="pic" sz="quarter" idx="15" hasCustomPrompt="1"/>
          </p:nvPr>
        </p:nvSpPr>
        <p:spPr>
          <a:xfrm>
            <a:off x="1905164" y="3559175"/>
            <a:ext cx="1218873" cy="1191933"/>
          </a:xfrm>
          <a:solidFill>
            <a:srgbClr val="88898C"/>
          </a:solidFill>
        </p:spPr>
        <p:txBody>
          <a:bodyPr/>
          <a:lstStyle>
            <a:lvl1pPr marL="0" indent="0" algn="ctr">
              <a:buNone/>
              <a:defRPr sz="700"/>
            </a:lvl1pPr>
          </a:lstStyle>
          <a:p>
            <a:r>
              <a:rPr lang="fi-FI" dirty="0" err="1"/>
              <a:t>img</a:t>
            </a:r>
            <a:endParaRPr lang="fi-FI" dirty="0"/>
          </a:p>
        </p:txBody>
      </p:sp>
      <p:sp>
        <p:nvSpPr>
          <p:cNvPr id="10" name="Picture Placeholder 2">
            <a:extLst>
              <a:ext uri="{FF2B5EF4-FFF2-40B4-BE49-F238E27FC236}">
                <a16:creationId xmlns="" xmlns:a16="http://schemas.microsoft.com/office/drawing/2014/main" id="{901093E4-D456-3348-B078-54AFBA928A11}"/>
              </a:ext>
            </a:extLst>
          </p:cNvPr>
          <p:cNvSpPr>
            <a:spLocks noGrp="1"/>
          </p:cNvSpPr>
          <p:nvPr>
            <p:ph type="pic" sz="quarter" idx="16" hasCustomPrompt="1"/>
          </p:nvPr>
        </p:nvSpPr>
        <p:spPr>
          <a:xfrm>
            <a:off x="3695864" y="3559175"/>
            <a:ext cx="1218873" cy="1191933"/>
          </a:xfrm>
          <a:solidFill>
            <a:srgbClr val="88898C"/>
          </a:solidFill>
        </p:spPr>
        <p:txBody>
          <a:bodyPr/>
          <a:lstStyle>
            <a:lvl1pPr marL="0" indent="0" algn="ctr">
              <a:buNone/>
              <a:defRPr sz="700"/>
            </a:lvl1pPr>
          </a:lstStyle>
          <a:p>
            <a:r>
              <a:rPr lang="fi-FI" dirty="0" err="1"/>
              <a:t>img</a:t>
            </a:r>
            <a:endParaRPr lang="fi-FI" dirty="0"/>
          </a:p>
        </p:txBody>
      </p:sp>
      <p:sp>
        <p:nvSpPr>
          <p:cNvPr id="11" name="Picture Placeholder 2">
            <a:extLst>
              <a:ext uri="{FF2B5EF4-FFF2-40B4-BE49-F238E27FC236}">
                <a16:creationId xmlns="" xmlns:a16="http://schemas.microsoft.com/office/drawing/2014/main" id="{5EEE78B3-223F-0042-9806-018C7A7C5EE9}"/>
              </a:ext>
            </a:extLst>
          </p:cNvPr>
          <p:cNvSpPr>
            <a:spLocks noGrp="1"/>
          </p:cNvSpPr>
          <p:nvPr>
            <p:ph type="pic" sz="quarter" idx="17" hasCustomPrompt="1"/>
          </p:nvPr>
        </p:nvSpPr>
        <p:spPr>
          <a:xfrm>
            <a:off x="5486564" y="3559175"/>
            <a:ext cx="1218873" cy="1191933"/>
          </a:xfrm>
          <a:solidFill>
            <a:srgbClr val="88898C"/>
          </a:solidFill>
        </p:spPr>
        <p:txBody>
          <a:bodyPr/>
          <a:lstStyle>
            <a:lvl1pPr marL="0" indent="0" algn="ctr">
              <a:buNone/>
              <a:defRPr sz="700"/>
            </a:lvl1pPr>
          </a:lstStyle>
          <a:p>
            <a:r>
              <a:rPr lang="fi-FI" dirty="0" err="1"/>
              <a:t>img</a:t>
            </a:r>
            <a:endParaRPr lang="fi-FI" dirty="0"/>
          </a:p>
        </p:txBody>
      </p:sp>
      <p:sp>
        <p:nvSpPr>
          <p:cNvPr id="12" name="Picture Placeholder 2">
            <a:extLst>
              <a:ext uri="{FF2B5EF4-FFF2-40B4-BE49-F238E27FC236}">
                <a16:creationId xmlns="" xmlns:a16="http://schemas.microsoft.com/office/drawing/2014/main" id="{6EA11F18-4204-5C46-91BD-CD1CABC9BD00}"/>
              </a:ext>
            </a:extLst>
          </p:cNvPr>
          <p:cNvSpPr>
            <a:spLocks noGrp="1"/>
          </p:cNvSpPr>
          <p:nvPr>
            <p:ph type="pic" sz="quarter" idx="18" hasCustomPrompt="1"/>
          </p:nvPr>
        </p:nvSpPr>
        <p:spPr>
          <a:xfrm>
            <a:off x="7277264" y="3559175"/>
            <a:ext cx="1218873" cy="1191933"/>
          </a:xfrm>
          <a:solidFill>
            <a:srgbClr val="88898C"/>
          </a:solidFill>
        </p:spPr>
        <p:txBody>
          <a:bodyPr/>
          <a:lstStyle>
            <a:lvl1pPr marL="0" indent="0" algn="ctr">
              <a:buNone/>
              <a:defRPr sz="700"/>
            </a:lvl1pPr>
          </a:lstStyle>
          <a:p>
            <a:r>
              <a:rPr lang="fi-FI" dirty="0" err="1"/>
              <a:t>img</a:t>
            </a:r>
            <a:endParaRPr lang="fi-FI" dirty="0"/>
          </a:p>
        </p:txBody>
      </p:sp>
      <p:sp>
        <p:nvSpPr>
          <p:cNvPr id="13" name="Picture Placeholder 2">
            <a:extLst>
              <a:ext uri="{FF2B5EF4-FFF2-40B4-BE49-F238E27FC236}">
                <a16:creationId xmlns="" xmlns:a16="http://schemas.microsoft.com/office/drawing/2014/main" id="{796C527F-0CA5-DF4D-A59D-6C0C2300B22D}"/>
              </a:ext>
            </a:extLst>
          </p:cNvPr>
          <p:cNvSpPr>
            <a:spLocks noGrp="1"/>
          </p:cNvSpPr>
          <p:nvPr>
            <p:ph type="pic" sz="quarter" idx="19" hasCustomPrompt="1"/>
          </p:nvPr>
        </p:nvSpPr>
        <p:spPr>
          <a:xfrm>
            <a:off x="9067964" y="3559175"/>
            <a:ext cx="1218873" cy="1191933"/>
          </a:xfrm>
          <a:solidFill>
            <a:srgbClr val="88898C"/>
          </a:solidFill>
        </p:spPr>
        <p:txBody>
          <a:bodyPr/>
          <a:lstStyle>
            <a:lvl1pPr marL="0" indent="0" algn="ctr">
              <a:buNone/>
              <a:defRPr sz="700"/>
            </a:lvl1pPr>
          </a:lstStyle>
          <a:p>
            <a:r>
              <a:rPr lang="fi-FI" dirty="0" err="1"/>
              <a:t>img</a:t>
            </a:r>
            <a:endParaRPr lang="fi-FI" dirty="0"/>
          </a:p>
        </p:txBody>
      </p:sp>
    </p:spTree>
    <p:extLst>
      <p:ext uri="{BB962C8B-B14F-4D97-AF65-F5344CB8AC3E}">
        <p14:creationId xmlns="" xmlns:p14="http://schemas.microsoft.com/office/powerpoint/2010/main" val="321986924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photo">
    <p:spTree>
      <p:nvGrpSpPr>
        <p:cNvPr id="1" name=""/>
        <p:cNvGrpSpPr/>
        <p:nvPr/>
      </p:nvGrpSpPr>
      <p:grpSpPr>
        <a:xfrm>
          <a:off x="0" y="0"/>
          <a:ext cx="0" cy="0"/>
          <a:chOff x="0" y="0"/>
          <a:chExt cx="0" cy="0"/>
        </a:xfrm>
      </p:grpSpPr>
      <p:sp>
        <p:nvSpPr>
          <p:cNvPr id="6" name="Picture Placeholder 5">
            <a:extLst>
              <a:ext uri="{FF2B5EF4-FFF2-40B4-BE49-F238E27FC236}">
                <a16:creationId xmlns="" xmlns:a16="http://schemas.microsoft.com/office/drawing/2014/main" id="{17EC19A7-0B69-5441-9E2B-C131E4C7D744}"/>
              </a:ext>
            </a:extLst>
          </p:cNvPr>
          <p:cNvSpPr>
            <a:spLocks noGrp="1"/>
          </p:cNvSpPr>
          <p:nvPr>
            <p:ph type="pic" sz="quarter" idx="10"/>
          </p:nvPr>
        </p:nvSpPr>
        <p:spPr>
          <a:xfrm>
            <a:off x="237266" y="226742"/>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7" name="Picture Placeholder 5">
            <a:extLst>
              <a:ext uri="{FF2B5EF4-FFF2-40B4-BE49-F238E27FC236}">
                <a16:creationId xmlns="" xmlns:a16="http://schemas.microsoft.com/office/drawing/2014/main" id="{F168C007-20B9-8241-BD21-DE7D0032729B}"/>
              </a:ext>
            </a:extLst>
          </p:cNvPr>
          <p:cNvSpPr>
            <a:spLocks noGrp="1"/>
          </p:cNvSpPr>
          <p:nvPr>
            <p:ph type="pic" sz="quarter" idx="11"/>
          </p:nvPr>
        </p:nvSpPr>
        <p:spPr>
          <a:xfrm>
            <a:off x="743848" y="226742"/>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8" name="Picture Placeholder 5">
            <a:extLst>
              <a:ext uri="{FF2B5EF4-FFF2-40B4-BE49-F238E27FC236}">
                <a16:creationId xmlns="" xmlns:a16="http://schemas.microsoft.com/office/drawing/2014/main" id="{4DCF82E0-698E-3E4A-98C6-2BE061A31DE0}"/>
              </a:ext>
            </a:extLst>
          </p:cNvPr>
          <p:cNvSpPr>
            <a:spLocks noGrp="1"/>
          </p:cNvSpPr>
          <p:nvPr>
            <p:ph type="pic" sz="quarter" idx="12"/>
          </p:nvPr>
        </p:nvSpPr>
        <p:spPr>
          <a:xfrm>
            <a:off x="1250430" y="226742"/>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9" name="Picture Placeholder 5">
            <a:extLst>
              <a:ext uri="{FF2B5EF4-FFF2-40B4-BE49-F238E27FC236}">
                <a16:creationId xmlns="" xmlns:a16="http://schemas.microsoft.com/office/drawing/2014/main" id="{1131334D-3B1F-F647-B2B4-6CA00C641CEC}"/>
              </a:ext>
            </a:extLst>
          </p:cNvPr>
          <p:cNvSpPr>
            <a:spLocks noGrp="1"/>
          </p:cNvSpPr>
          <p:nvPr>
            <p:ph type="pic" sz="quarter" idx="13"/>
          </p:nvPr>
        </p:nvSpPr>
        <p:spPr>
          <a:xfrm>
            <a:off x="1757012" y="226742"/>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10" name="Picture Placeholder 5">
            <a:extLst>
              <a:ext uri="{FF2B5EF4-FFF2-40B4-BE49-F238E27FC236}">
                <a16:creationId xmlns="" xmlns:a16="http://schemas.microsoft.com/office/drawing/2014/main" id="{A2977733-0935-D341-AB5A-13D6DF73F40D}"/>
              </a:ext>
            </a:extLst>
          </p:cNvPr>
          <p:cNvSpPr>
            <a:spLocks noGrp="1"/>
          </p:cNvSpPr>
          <p:nvPr>
            <p:ph type="pic" sz="quarter" idx="14"/>
          </p:nvPr>
        </p:nvSpPr>
        <p:spPr>
          <a:xfrm>
            <a:off x="2263594" y="226742"/>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11" name="Picture Placeholder 5">
            <a:extLst>
              <a:ext uri="{FF2B5EF4-FFF2-40B4-BE49-F238E27FC236}">
                <a16:creationId xmlns="" xmlns:a16="http://schemas.microsoft.com/office/drawing/2014/main" id="{CE02C49F-1F73-5546-AF14-2012F61D97AF}"/>
              </a:ext>
            </a:extLst>
          </p:cNvPr>
          <p:cNvSpPr>
            <a:spLocks noGrp="1"/>
          </p:cNvSpPr>
          <p:nvPr>
            <p:ph type="pic" sz="quarter" idx="15"/>
          </p:nvPr>
        </p:nvSpPr>
        <p:spPr>
          <a:xfrm>
            <a:off x="2770176" y="226742"/>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12" name="Picture Placeholder 5">
            <a:extLst>
              <a:ext uri="{FF2B5EF4-FFF2-40B4-BE49-F238E27FC236}">
                <a16:creationId xmlns="" xmlns:a16="http://schemas.microsoft.com/office/drawing/2014/main" id="{1AFE8F8B-1D26-354E-A8F8-A399A23762C9}"/>
              </a:ext>
            </a:extLst>
          </p:cNvPr>
          <p:cNvSpPr>
            <a:spLocks noGrp="1"/>
          </p:cNvSpPr>
          <p:nvPr>
            <p:ph type="pic" sz="quarter" idx="16"/>
          </p:nvPr>
        </p:nvSpPr>
        <p:spPr>
          <a:xfrm>
            <a:off x="3276758" y="226742"/>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13" name="Picture Placeholder 5">
            <a:extLst>
              <a:ext uri="{FF2B5EF4-FFF2-40B4-BE49-F238E27FC236}">
                <a16:creationId xmlns="" xmlns:a16="http://schemas.microsoft.com/office/drawing/2014/main" id="{B22A555A-2EDC-1845-AFD4-D5F14A34817F}"/>
              </a:ext>
            </a:extLst>
          </p:cNvPr>
          <p:cNvSpPr>
            <a:spLocks noGrp="1"/>
          </p:cNvSpPr>
          <p:nvPr>
            <p:ph type="pic" sz="quarter" idx="17"/>
          </p:nvPr>
        </p:nvSpPr>
        <p:spPr>
          <a:xfrm>
            <a:off x="3783340" y="226742"/>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14" name="Picture Placeholder 5">
            <a:extLst>
              <a:ext uri="{FF2B5EF4-FFF2-40B4-BE49-F238E27FC236}">
                <a16:creationId xmlns="" xmlns:a16="http://schemas.microsoft.com/office/drawing/2014/main" id="{3C9A1C96-A5D0-6147-8CFA-CFE212CE2284}"/>
              </a:ext>
            </a:extLst>
          </p:cNvPr>
          <p:cNvSpPr>
            <a:spLocks noGrp="1"/>
          </p:cNvSpPr>
          <p:nvPr>
            <p:ph type="pic" sz="quarter" idx="18"/>
          </p:nvPr>
        </p:nvSpPr>
        <p:spPr>
          <a:xfrm>
            <a:off x="4289922" y="226742"/>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15" name="Picture Placeholder 5">
            <a:extLst>
              <a:ext uri="{FF2B5EF4-FFF2-40B4-BE49-F238E27FC236}">
                <a16:creationId xmlns="" xmlns:a16="http://schemas.microsoft.com/office/drawing/2014/main" id="{CBB033B6-DC94-8F47-A8D4-A57B68C08C26}"/>
              </a:ext>
            </a:extLst>
          </p:cNvPr>
          <p:cNvSpPr>
            <a:spLocks noGrp="1"/>
          </p:cNvSpPr>
          <p:nvPr>
            <p:ph type="pic" sz="quarter" idx="19"/>
          </p:nvPr>
        </p:nvSpPr>
        <p:spPr>
          <a:xfrm>
            <a:off x="4796504" y="226742"/>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16" name="Picture Placeholder 5">
            <a:extLst>
              <a:ext uri="{FF2B5EF4-FFF2-40B4-BE49-F238E27FC236}">
                <a16:creationId xmlns="" xmlns:a16="http://schemas.microsoft.com/office/drawing/2014/main" id="{DB2BEC8A-3781-1146-9DD2-0712F48204F0}"/>
              </a:ext>
            </a:extLst>
          </p:cNvPr>
          <p:cNvSpPr>
            <a:spLocks noGrp="1"/>
          </p:cNvSpPr>
          <p:nvPr>
            <p:ph type="pic" sz="quarter" idx="20"/>
          </p:nvPr>
        </p:nvSpPr>
        <p:spPr>
          <a:xfrm>
            <a:off x="5303086" y="226742"/>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17" name="Picture Placeholder 5">
            <a:extLst>
              <a:ext uri="{FF2B5EF4-FFF2-40B4-BE49-F238E27FC236}">
                <a16:creationId xmlns="" xmlns:a16="http://schemas.microsoft.com/office/drawing/2014/main" id="{C8BEF6EC-9834-AF46-8512-0901456D504E}"/>
              </a:ext>
            </a:extLst>
          </p:cNvPr>
          <p:cNvSpPr>
            <a:spLocks noGrp="1"/>
          </p:cNvSpPr>
          <p:nvPr>
            <p:ph type="pic" sz="quarter" idx="21"/>
          </p:nvPr>
        </p:nvSpPr>
        <p:spPr>
          <a:xfrm>
            <a:off x="5809668" y="226742"/>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18" name="Picture Placeholder 5">
            <a:extLst>
              <a:ext uri="{FF2B5EF4-FFF2-40B4-BE49-F238E27FC236}">
                <a16:creationId xmlns="" xmlns:a16="http://schemas.microsoft.com/office/drawing/2014/main" id="{92C913F8-475F-7C43-B8E8-59137FC96D71}"/>
              </a:ext>
            </a:extLst>
          </p:cNvPr>
          <p:cNvSpPr>
            <a:spLocks noGrp="1"/>
          </p:cNvSpPr>
          <p:nvPr>
            <p:ph type="pic" sz="quarter" idx="22"/>
          </p:nvPr>
        </p:nvSpPr>
        <p:spPr>
          <a:xfrm>
            <a:off x="6316250" y="226742"/>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19" name="Picture Placeholder 5">
            <a:extLst>
              <a:ext uri="{FF2B5EF4-FFF2-40B4-BE49-F238E27FC236}">
                <a16:creationId xmlns="" xmlns:a16="http://schemas.microsoft.com/office/drawing/2014/main" id="{5F42E2AC-F22F-1342-BD5A-DF2D24E719E7}"/>
              </a:ext>
            </a:extLst>
          </p:cNvPr>
          <p:cNvSpPr>
            <a:spLocks noGrp="1"/>
          </p:cNvSpPr>
          <p:nvPr>
            <p:ph type="pic" sz="quarter" idx="23"/>
          </p:nvPr>
        </p:nvSpPr>
        <p:spPr>
          <a:xfrm>
            <a:off x="6822832" y="226742"/>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20" name="Picture Placeholder 5">
            <a:extLst>
              <a:ext uri="{FF2B5EF4-FFF2-40B4-BE49-F238E27FC236}">
                <a16:creationId xmlns="" xmlns:a16="http://schemas.microsoft.com/office/drawing/2014/main" id="{B051416A-E252-5941-8462-069078AB006C}"/>
              </a:ext>
            </a:extLst>
          </p:cNvPr>
          <p:cNvSpPr>
            <a:spLocks noGrp="1"/>
          </p:cNvSpPr>
          <p:nvPr>
            <p:ph type="pic" sz="quarter" idx="24"/>
          </p:nvPr>
        </p:nvSpPr>
        <p:spPr>
          <a:xfrm>
            <a:off x="7329414" y="226742"/>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21" name="Picture Placeholder 5">
            <a:extLst>
              <a:ext uri="{FF2B5EF4-FFF2-40B4-BE49-F238E27FC236}">
                <a16:creationId xmlns="" xmlns:a16="http://schemas.microsoft.com/office/drawing/2014/main" id="{C0BC8FA6-81AE-6941-AE25-809B4932627D}"/>
              </a:ext>
            </a:extLst>
          </p:cNvPr>
          <p:cNvSpPr>
            <a:spLocks noGrp="1"/>
          </p:cNvSpPr>
          <p:nvPr>
            <p:ph type="pic" sz="quarter" idx="25"/>
          </p:nvPr>
        </p:nvSpPr>
        <p:spPr>
          <a:xfrm>
            <a:off x="7835999" y="226742"/>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23" name="Picture Placeholder 5">
            <a:extLst>
              <a:ext uri="{FF2B5EF4-FFF2-40B4-BE49-F238E27FC236}">
                <a16:creationId xmlns="" xmlns:a16="http://schemas.microsoft.com/office/drawing/2014/main" id="{CE86C295-0EB7-764C-AA75-BBB153B15F35}"/>
              </a:ext>
            </a:extLst>
          </p:cNvPr>
          <p:cNvSpPr>
            <a:spLocks noGrp="1"/>
          </p:cNvSpPr>
          <p:nvPr>
            <p:ph type="pic" sz="quarter" idx="26"/>
          </p:nvPr>
        </p:nvSpPr>
        <p:spPr>
          <a:xfrm>
            <a:off x="237266" y="735750"/>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24" name="Picture Placeholder 5">
            <a:extLst>
              <a:ext uri="{FF2B5EF4-FFF2-40B4-BE49-F238E27FC236}">
                <a16:creationId xmlns="" xmlns:a16="http://schemas.microsoft.com/office/drawing/2014/main" id="{343EB226-C17C-4E40-A8EE-8ACD20A1878A}"/>
              </a:ext>
            </a:extLst>
          </p:cNvPr>
          <p:cNvSpPr>
            <a:spLocks noGrp="1"/>
          </p:cNvSpPr>
          <p:nvPr>
            <p:ph type="pic" sz="quarter" idx="27"/>
          </p:nvPr>
        </p:nvSpPr>
        <p:spPr>
          <a:xfrm>
            <a:off x="743848" y="735750"/>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25" name="Picture Placeholder 5">
            <a:extLst>
              <a:ext uri="{FF2B5EF4-FFF2-40B4-BE49-F238E27FC236}">
                <a16:creationId xmlns="" xmlns:a16="http://schemas.microsoft.com/office/drawing/2014/main" id="{61391D5C-9CD2-4245-983D-D118B2392567}"/>
              </a:ext>
            </a:extLst>
          </p:cNvPr>
          <p:cNvSpPr>
            <a:spLocks noGrp="1"/>
          </p:cNvSpPr>
          <p:nvPr>
            <p:ph type="pic" sz="quarter" idx="28"/>
          </p:nvPr>
        </p:nvSpPr>
        <p:spPr>
          <a:xfrm>
            <a:off x="1250430" y="735750"/>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26" name="Picture Placeholder 5">
            <a:extLst>
              <a:ext uri="{FF2B5EF4-FFF2-40B4-BE49-F238E27FC236}">
                <a16:creationId xmlns="" xmlns:a16="http://schemas.microsoft.com/office/drawing/2014/main" id="{3AF0413A-D6C6-5049-92C7-748ED808F4EE}"/>
              </a:ext>
            </a:extLst>
          </p:cNvPr>
          <p:cNvSpPr>
            <a:spLocks noGrp="1"/>
          </p:cNvSpPr>
          <p:nvPr>
            <p:ph type="pic" sz="quarter" idx="29"/>
          </p:nvPr>
        </p:nvSpPr>
        <p:spPr>
          <a:xfrm>
            <a:off x="1757012" y="735750"/>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27" name="Picture Placeholder 5">
            <a:extLst>
              <a:ext uri="{FF2B5EF4-FFF2-40B4-BE49-F238E27FC236}">
                <a16:creationId xmlns="" xmlns:a16="http://schemas.microsoft.com/office/drawing/2014/main" id="{EADAED1A-79F2-0942-8316-00453C5E38DD}"/>
              </a:ext>
            </a:extLst>
          </p:cNvPr>
          <p:cNvSpPr>
            <a:spLocks noGrp="1"/>
          </p:cNvSpPr>
          <p:nvPr>
            <p:ph type="pic" sz="quarter" idx="30"/>
          </p:nvPr>
        </p:nvSpPr>
        <p:spPr>
          <a:xfrm>
            <a:off x="2263594" y="735750"/>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28" name="Picture Placeholder 5">
            <a:extLst>
              <a:ext uri="{FF2B5EF4-FFF2-40B4-BE49-F238E27FC236}">
                <a16:creationId xmlns="" xmlns:a16="http://schemas.microsoft.com/office/drawing/2014/main" id="{9EF6AA80-6633-3444-AFBB-3DFC2B439C66}"/>
              </a:ext>
            </a:extLst>
          </p:cNvPr>
          <p:cNvSpPr>
            <a:spLocks noGrp="1"/>
          </p:cNvSpPr>
          <p:nvPr>
            <p:ph type="pic" sz="quarter" idx="31"/>
          </p:nvPr>
        </p:nvSpPr>
        <p:spPr>
          <a:xfrm>
            <a:off x="2770176" y="735750"/>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29" name="Picture Placeholder 5">
            <a:extLst>
              <a:ext uri="{FF2B5EF4-FFF2-40B4-BE49-F238E27FC236}">
                <a16:creationId xmlns="" xmlns:a16="http://schemas.microsoft.com/office/drawing/2014/main" id="{30D2CD4C-5010-AC47-A442-6B33B7C85B75}"/>
              </a:ext>
            </a:extLst>
          </p:cNvPr>
          <p:cNvSpPr>
            <a:spLocks noGrp="1"/>
          </p:cNvSpPr>
          <p:nvPr>
            <p:ph type="pic" sz="quarter" idx="32"/>
          </p:nvPr>
        </p:nvSpPr>
        <p:spPr>
          <a:xfrm>
            <a:off x="3276758" y="735750"/>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30" name="Picture Placeholder 5">
            <a:extLst>
              <a:ext uri="{FF2B5EF4-FFF2-40B4-BE49-F238E27FC236}">
                <a16:creationId xmlns="" xmlns:a16="http://schemas.microsoft.com/office/drawing/2014/main" id="{A535EDCE-9F68-3A45-94DD-49A528330314}"/>
              </a:ext>
            </a:extLst>
          </p:cNvPr>
          <p:cNvSpPr>
            <a:spLocks noGrp="1"/>
          </p:cNvSpPr>
          <p:nvPr>
            <p:ph type="pic" sz="quarter" idx="33"/>
          </p:nvPr>
        </p:nvSpPr>
        <p:spPr>
          <a:xfrm>
            <a:off x="3783340" y="735750"/>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31" name="Picture Placeholder 5">
            <a:extLst>
              <a:ext uri="{FF2B5EF4-FFF2-40B4-BE49-F238E27FC236}">
                <a16:creationId xmlns="" xmlns:a16="http://schemas.microsoft.com/office/drawing/2014/main" id="{35E80113-F8E0-2043-B65E-01296A238DDE}"/>
              </a:ext>
            </a:extLst>
          </p:cNvPr>
          <p:cNvSpPr>
            <a:spLocks noGrp="1"/>
          </p:cNvSpPr>
          <p:nvPr>
            <p:ph type="pic" sz="quarter" idx="34"/>
          </p:nvPr>
        </p:nvSpPr>
        <p:spPr>
          <a:xfrm>
            <a:off x="4289922" y="735750"/>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32" name="Picture Placeholder 5">
            <a:extLst>
              <a:ext uri="{FF2B5EF4-FFF2-40B4-BE49-F238E27FC236}">
                <a16:creationId xmlns="" xmlns:a16="http://schemas.microsoft.com/office/drawing/2014/main" id="{64832AA5-EAF8-9F43-A754-A73F522145DA}"/>
              </a:ext>
            </a:extLst>
          </p:cNvPr>
          <p:cNvSpPr>
            <a:spLocks noGrp="1"/>
          </p:cNvSpPr>
          <p:nvPr>
            <p:ph type="pic" sz="quarter" idx="35"/>
          </p:nvPr>
        </p:nvSpPr>
        <p:spPr>
          <a:xfrm>
            <a:off x="4796504" y="735750"/>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33" name="Picture Placeholder 5">
            <a:extLst>
              <a:ext uri="{FF2B5EF4-FFF2-40B4-BE49-F238E27FC236}">
                <a16:creationId xmlns="" xmlns:a16="http://schemas.microsoft.com/office/drawing/2014/main" id="{BEE15477-E7E5-2344-86DA-853C5B543D72}"/>
              </a:ext>
            </a:extLst>
          </p:cNvPr>
          <p:cNvSpPr>
            <a:spLocks noGrp="1"/>
          </p:cNvSpPr>
          <p:nvPr>
            <p:ph type="pic" sz="quarter" idx="36"/>
          </p:nvPr>
        </p:nvSpPr>
        <p:spPr>
          <a:xfrm>
            <a:off x="5303086" y="735750"/>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34" name="Picture Placeholder 5">
            <a:extLst>
              <a:ext uri="{FF2B5EF4-FFF2-40B4-BE49-F238E27FC236}">
                <a16:creationId xmlns="" xmlns:a16="http://schemas.microsoft.com/office/drawing/2014/main" id="{73D024DD-1425-C643-884B-42B398CC3F30}"/>
              </a:ext>
            </a:extLst>
          </p:cNvPr>
          <p:cNvSpPr>
            <a:spLocks noGrp="1"/>
          </p:cNvSpPr>
          <p:nvPr>
            <p:ph type="pic" sz="quarter" idx="37"/>
          </p:nvPr>
        </p:nvSpPr>
        <p:spPr>
          <a:xfrm>
            <a:off x="5809668" y="735750"/>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35" name="Picture Placeholder 5">
            <a:extLst>
              <a:ext uri="{FF2B5EF4-FFF2-40B4-BE49-F238E27FC236}">
                <a16:creationId xmlns="" xmlns:a16="http://schemas.microsoft.com/office/drawing/2014/main" id="{31B55F9A-DD3B-F94A-B7A0-EB6EC7BFECF1}"/>
              </a:ext>
            </a:extLst>
          </p:cNvPr>
          <p:cNvSpPr>
            <a:spLocks noGrp="1"/>
          </p:cNvSpPr>
          <p:nvPr>
            <p:ph type="pic" sz="quarter" idx="38"/>
          </p:nvPr>
        </p:nvSpPr>
        <p:spPr>
          <a:xfrm>
            <a:off x="6316250" y="735750"/>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36" name="Picture Placeholder 5">
            <a:extLst>
              <a:ext uri="{FF2B5EF4-FFF2-40B4-BE49-F238E27FC236}">
                <a16:creationId xmlns="" xmlns:a16="http://schemas.microsoft.com/office/drawing/2014/main" id="{6212F467-84B6-5148-80D3-9C366F61B395}"/>
              </a:ext>
            </a:extLst>
          </p:cNvPr>
          <p:cNvSpPr>
            <a:spLocks noGrp="1"/>
          </p:cNvSpPr>
          <p:nvPr>
            <p:ph type="pic" sz="quarter" idx="39"/>
          </p:nvPr>
        </p:nvSpPr>
        <p:spPr>
          <a:xfrm>
            <a:off x="6822832" y="735750"/>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37" name="Picture Placeholder 5">
            <a:extLst>
              <a:ext uri="{FF2B5EF4-FFF2-40B4-BE49-F238E27FC236}">
                <a16:creationId xmlns="" xmlns:a16="http://schemas.microsoft.com/office/drawing/2014/main" id="{6AB837D0-2C30-034B-BBE5-A539CFB5AE80}"/>
              </a:ext>
            </a:extLst>
          </p:cNvPr>
          <p:cNvSpPr>
            <a:spLocks noGrp="1"/>
          </p:cNvSpPr>
          <p:nvPr>
            <p:ph type="pic" sz="quarter" idx="40"/>
          </p:nvPr>
        </p:nvSpPr>
        <p:spPr>
          <a:xfrm>
            <a:off x="7329414" y="735750"/>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38" name="Picture Placeholder 5">
            <a:extLst>
              <a:ext uri="{FF2B5EF4-FFF2-40B4-BE49-F238E27FC236}">
                <a16:creationId xmlns="" xmlns:a16="http://schemas.microsoft.com/office/drawing/2014/main" id="{131F4773-B797-F34A-AD55-6F70EC8BA593}"/>
              </a:ext>
            </a:extLst>
          </p:cNvPr>
          <p:cNvSpPr>
            <a:spLocks noGrp="1"/>
          </p:cNvSpPr>
          <p:nvPr>
            <p:ph type="pic" sz="quarter" idx="41"/>
          </p:nvPr>
        </p:nvSpPr>
        <p:spPr>
          <a:xfrm>
            <a:off x="7835999" y="735750"/>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39" name="Picture Placeholder 5">
            <a:extLst>
              <a:ext uri="{FF2B5EF4-FFF2-40B4-BE49-F238E27FC236}">
                <a16:creationId xmlns="" xmlns:a16="http://schemas.microsoft.com/office/drawing/2014/main" id="{C5C23A61-B251-B34F-B449-23135C1BEE17}"/>
              </a:ext>
            </a:extLst>
          </p:cNvPr>
          <p:cNvSpPr>
            <a:spLocks noGrp="1"/>
          </p:cNvSpPr>
          <p:nvPr>
            <p:ph type="pic" sz="quarter" idx="42"/>
          </p:nvPr>
        </p:nvSpPr>
        <p:spPr>
          <a:xfrm>
            <a:off x="237266" y="1244758"/>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40" name="Picture Placeholder 5">
            <a:extLst>
              <a:ext uri="{FF2B5EF4-FFF2-40B4-BE49-F238E27FC236}">
                <a16:creationId xmlns="" xmlns:a16="http://schemas.microsoft.com/office/drawing/2014/main" id="{5ED47842-F77D-D347-9392-5F76E9E07F54}"/>
              </a:ext>
            </a:extLst>
          </p:cNvPr>
          <p:cNvSpPr>
            <a:spLocks noGrp="1"/>
          </p:cNvSpPr>
          <p:nvPr>
            <p:ph type="pic" sz="quarter" idx="43"/>
          </p:nvPr>
        </p:nvSpPr>
        <p:spPr>
          <a:xfrm>
            <a:off x="743848" y="1244758"/>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41" name="Picture Placeholder 5">
            <a:extLst>
              <a:ext uri="{FF2B5EF4-FFF2-40B4-BE49-F238E27FC236}">
                <a16:creationId xmlns="" xmlns:a16="http://schemas.microsoft.com/office/drawing/2014/main" id="{ECA79EB3-E238-A04C-A1F3-6EA1E1831BF4}"/>
              </a:ext>
            </a:extLst>
          </p:cNvPr>
          <p:cNvSpPr>
            <a:spLocks noGrp="1"/>
          </p:cNvSpPr>
          <p:nvPr>
            <p:ph type="pic" sz="quarter" idx="44"/>
          </p:nvPr>
        </p:nvSpPr>
        <p:spPr>
          <a:xfrm>
            <a:off x="1250430" y="1244758"/>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42" name="Picture Placeholder 5">
            <a:extLst>
              <a:ext uri="{FF2B5EF4-FFF2-40B4-BE49-F238E27FC236}">
                <a16:creationId xmlns="" xmlns:a16="http://schemas.microsoft.com/office/drawing/2014/main" id="{8F851150-44FB-FB4E-A0F3-BFC89A42708A}"/>
              </a:ext>
            </a:extLst>
          </p:cNvPr>
          <p:cNvSpPr>
            <a:spLocks noGrp="1"/>
          </p:cNvSpPr>
          <p:nvPr>
            <p:ph type="pic" sz="quarter" idx="45"/>
          </p:nvPr>
        </p:nvSpPr>
        <p:spPr>
          <a:xfrm>
            <a:off x="1757012" y="1244758"/>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43" name="Picture Placeholder 5">
            <a:extLst>
              <a:ext uri="{FF2B5EF4-FFF2-40B4-BE49-F238E27FC236}">
                <a16:creationId xmlns="" xmlns:a16="http://schemas.microsoft.com/office/drawing/2014/main" id="{B37F6309-C9B5-4149-8474-82FB06F81E23}"/>
              </a:ext>
            </a:extLst>
          </p:cNvPr>
          <p:cNvSpPr>
            <a:spLocks noGrp="1"/>
          </p:cNvSpPr>
          <p:nvPr>
            <p:ph type="pic" sz="quarter" idx="46"/>
          </p:nvPr>
        </p:nvSpPr>
        <p:spPr>
          <a:xfrm>
            <a:off x="2263594" y="1244758"/>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44" name="Picture Placeholder 5">
            <a:extLst>
              <a:ext uri="{FF2B5EF4-FFF2-40B4-BE49-F238E27FC236}">
                <a16:creationId xmlns="" xmlns:a16="http://schemas.microsoft.com/office/drawing/2014/main" id="{6ACE7467-407D-794E-9237-E0FB4081E35D}"/>
              </a:ext>
            </a:extLst>
          </p:cNvPr>
          <p:cNvSpPr>
            <a:spLocks noGrp="1"/>
          </p:cNvSpPr>
          <p:nvPr>
            <p:ph type="pic" sz="quarter" idx="47"/>
          </p:nvPr>
        </p:nvSpPr>
        <p:spPr>
          <a:xfrm>
            <a:off x="2770176" y="1244758"/>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45" name="Picture Placeholder 5">
            <a:extLst>
              <a:ext uri="{FF2B5EF4-FFF2-40B4-BE49-F238E27FC236}">
                <a16:creationId xmlns="" xmlns:a16="http://schemas.microsoft.com/office/drawing/2014/main" id="{8539E8CC-C885-264E-9FD9-67D81AFECD36}"/>
              </a:ext>
            </a:extLst>
          </p:cNvPr>
          <p:cNvSpPr>
            <a:spLocks noGrp="1"/>
          </p:cNvSpPr>
          <p:nvPr>
            <p:ph type="pic" sz="quarter" idx="48"/>
          </p:nvPr>
        </p:nvSpPr>
        <p:spPr>
          <a:xfrm>
            <a:off x="3276758" y="1244758"/>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46" name="Picture Placeholder 5">
            <a:extLst>
              <a:ext uri="{FF2B5EF4-FFF2-40B4-BE49-F238E27FC236}">
                <a16:creationId xmlns="" xmlns:a16="http://schemas.microsoft.com/office/drawing/2014/main" id="{9B00F968-5D1A-3641-8C4C-96E3E1CD7D4F}"/>
              </a:ext>
            </a:extLst>
          </p:cNvPr>
          <p:cNvSpPr>
            <a:spLocks noGrp="1"/>
          </p:cNvSpPr>
          <p:nvPr>
            <p:ph type="pic" sz="quarter" idx="49"/>
          </p:nvPr>
        </p:nvSpPr>
        <p:spPr>
          <a:xfrm>
            <a:off x="3783340" y="1244758"/>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47" name="Picture Placeholder 5">
            <a:extLst>
              <a:ext uri="{FF2B5EF4-FFF2-40B4-BE49-F238E27FC236}">
                <a16:creationId xmlns="" xmlns:a16="http://schemas.microsoft.com/office/drawing/2014/main" id="{14873D69-92AA-F941-B98D-B7D3CAFD257A}"/>
              </a:ext>
            </a:extLst>
          </p:cNvPr>
          <p:cNvSpPr>
            <a:spLocks noGrp="1"/>
          </p:cNvSpPr>
          <p:nvPr>
            <p:ph type="pic" sz="quarter" idx="50"/>
          </p:nvPr>
        </p:nvSpPr>
        <p:spPr>
          <a:xfrm>
            <a:off x="4289922" y="1244758"/>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48" name="Picture Placeholder 5">
            <a:extLst>
              <a:ext uri="{FF2B5EF4-FFF2-40B4-BE49-F238E27FC236}">
                <a16:creationId xmlns="" xmlns:a16="http://schemas.microsoft.com/office/drawing/2014/main" id="{61756DDA-5359-DF40-9D7A-A9322A5EDC5F}"/>
              </a:ext>
            </a:extLst>
          </p:cNvPr>
          <p:cNvSpPr>
            <a:spLocks noGrp="1"/>
          </p:cNvSpPr>
          <p:nvPr>
            <p:ph type="pic" sz="quarter" idx="51"/>
          </p:nvPr>
        </p:nvSpPr>
        <p:spPr>
          <a:xfrm>
            <a:off x="4796504" y="1244758"/>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49" name="Picture Placeholder 5">
            <a:extLst>
              <a:ext uri="{FF2B5EF4-FFF2-40B4-BE49-F238E27FC236}">
                <a16:creationId xmlns="" xmlns:a16="http://schemas.microsoft.com/office/drawing/2014/main" id="{A3F75EC6-A827-FF44-9378-EE2EBC943C87}"/>
              </a:ext>
            </a:extLst>
          </p:cNvPr>
          <p:cNvSpPr>
            <a:spLocks noGrp="1"/>
          </p:cNvSpPr>
          <p:nvPr>
            <p:ph type="pic" sz="quarter" idx="52"/>
          </p:nvPr>
        </p:nvSpPr>
        <p:spPr>
          <a:xfrm>
            <a:off x="5303086" y="1244758"/>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50" name="Picture Placeholder 5">
            <a:extLst>
              <a:ext uri="{FF2B5EF4-FFF2-40B4-BE49-F238E27FC236}">
                <a16:creationId xmlns="" xmlns:a16="http://schemas.microsoft.com/office/drawing/2014/main" id="{475CE456-9B95-A841-9BD3-847302CF75D8}"/>
              </a:ext>
            </a:extLst>
          </p:cNvPr>
          <p:cNvSpPr>
            <a:spLocks noGrp="1"/>
          </p:cNvSpPr>
          <p:nvPr>
            <p:ph type="pic" sz="quarter" idx="53"/>
          </p:nvPr>
        </p:nvSpPr>
        <p:spPr>
          <a:xfrm>
            <a:off x="5809668" y="1244758"/>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51" name="Picture Placeholder 5">
            <a:extLst>
              <a:ext uri="{FF2B5EF4-FFF2-40B4-BE49-F238E27FC236}">
                <a16:creationId xmlns="" xmlns:a16="http://schemas.microsoft.com/office/drawing/2014/main" id="{A0DCAE3D-2466-2A43-B95D-B3DB76A848C9}"/>
              </a:ext>
            </a:extLst>
          </p:cNvPr>
          <p:cNvSpPr>
            <a:spLocks noGrp="1"/>
          </p:cNvSpPr>
          <p:nvPr>
            <p:ph type="pic" sz="quarter" idx="54"/>
          </p:nvPr>
        </p:nvSpPr>
        <p:spPr>
          <a:xfrm>
            <a:off x="6316250" y="1244758"/>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52" name="Picture Placeholder 5">
            <a:extLst>
              <a:ext uri="{FF2B5EF4-FFF2-40B4-BE49-F238E27FC236}">
                <a16:creationId xmlns="" xmlns:a16="http://schemas.microsoft.com/office/drawing/2014/main" id="{5456228C-1231-584D-BA09-7327CE6A4A65}"/>
              </a:ext>
            </a:extLst>
          </p:cNvPr>
          <p:cNvSpPr>
            <a:spLocks noGrp="1"/>
          </p:cNvSpPr>
          <p:nvPr>
            <p:ph type="pic" sz="quarter" idx="55"/>
          </p:nvPr>
        </p:nvSpPr>
        <p:spPr>
          <a:xfrm>
            <a:off x="6822832" y="1244758"/>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53" name="Picture Placeholder 5">
            <a:extLst>
              <a:ext uri="{FF2B5EF4-FFF2-40B4-BE49-F238E27FC236}">
                <a16:creationId xmlns="" xmlns:a16="http://schemas.microsoft.com/office/drawing/2014/main" id="{10D83CA4-AD5D-E748-9EE0-DCBD94072CC3}"/>
              </a:ext>
            </a:extLst>
          </p:cNvPr>
          <p:cNvSpPr>
            <a:spLocks noGrp="1"/>
          </p:cNvSpPr>
          <p:nvPr>
            <p:ph type="pic" sz="quarter" idx="56"/>
          </p:nvPr>
        </p:nvSpPr>
        <p:spPr>
          <a:xfrm>
            <a:off x="7329414" y="1244758"/>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54" name="Picture Placeholder 5">
            <a:extLst>
              <a:ext uri="{FF2B5EF4-FFF2-40B4-BE49-F238E27FC236}">
                <a16:creationId xmlns="" xmlns:a16="http://schemas.microsoft.com/office/drawing/2014/main" id="{3AF11534-B852-1045-8A06-CC5E5902C501}"/>
              </a:ext>
            </a:extLst>
          </p:cNvPr>
          <p:cNvSpPr>
            <a:spLocks noGrp="1"/>
          </p:cNvSpPr>
          <p:nvPr>
            <p:ph type="pic" sz="quarter" idx="57"/>
          </p:nvPr>
        </p:nvSpPr>
        <p:spPr>
          <a:xfrm>
            <a:off x="7835999" y="1244758"/>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55" name="Picture Placeholder 5">
            <a:extLst>
              <a:ext uri="{FF2B5EF4-FFF2-40B4-BE49-F238E27FC236}">
                <a16:creationId xmlns="" xmlns:a16="http://schemas.microsoft.com/office/drawing/2014/main" id="{DD44AA14-240B-7A4E-B250-E36FBC984924}"/>
              </a:ext>
            </a:extLst>
          </p:cNvPr>
          <p:cNvSpPr>
            <a:spLocks noGrp="1"/>
          </p:cNvSpPr>
          <p:nvPr>
            <p:ph type="pic" sz="quarter" idx="58"/>
          </p:nvPr>
        </p:nvSpPr>
        <p:spPr>
          <a:xfrm>
            <a:off x="237266" y="1753766"/>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56" name="Picture Placeholder 5">
            <a:extLst>
              <a:ext uri="{FF2B5EF4-FFF2-40B4-BE49-F238E27FC236}">
                <a16:creationId xmlns="" xmlns:a16="http://schemas.microsoft.com/office/drawing/2014/main" id="{AEA9C1D2-E794-F540-B01E-07B92A00745A}"/>
              </a:ext>
            </a:extLst>
          </p:cNvPr>
          <p:cNvSpPr>
            <a:spLocks noGrp="1"/>
          </p:cNvSpPr>
          <p:nvPr>
            <p:ph type="pic" sz="quarter" idx="59"/>
          </p:nvPr>
        </p:nvSpPr>
        <p:spPr>
          <a:xfrm>
            <a:off x="743848" y="1753766"/>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57" name="Picture Placeholder 5">
            <a:extLst>
              <a:ext uri="{FF2B5EF4-FFF2-40B4-BE49-F238E27FC236}">
                <a16:creationId xmlns="" xmlns:a16="http://schemas.microsoft.com/office/drawing/2014/main" id="{FE7D759B-CD3D-8E47-BE17-EC5621CB5AE8}"/>
              </a:ext>
            </a:extLst>
          </p:cNvPr>
          <p:cNvSpPr>
            <a:spLocks noGrp="1"/>
          </p:cNvSpPr>
          <p:nvPr>
            <p:ph type="pic" sz="quarter" idx="60"/>
          </p:nvPr>
        </p:nvSpPr>
        <p:spPr>
          <a:xfrm>
            <a:off x="1250430" y="1753766"/>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58" name="Picture Placeholder 5">
            <a:extLst>
              <a:ext uri="{FF2B5EF4-FFF2-40B4-BE49-F238E27FC236}">
                <a16:creationId xmlns="" xmlns:a16="http://schemas.microsoft.com/office/drawing/2014/main" id="{489B5E35-801A-0C43-8B7A-9D805D40B710}"/>
              </a:ext>
            </a:extLst>
          </p:cNvPr>
          <p:cNvSpPr>
            <a:spLocks noGrp="1"/>
          </p:cNvSpPr>
          <p:nvPr>
            <p:ph type="pic" sz="quarter" idx="61"/>
          </p:nvPr>
        </p:nvSpPr>
        <p:spPr>
          <a:xfrm>
            <a:off x="1757012" y="1753766"/>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59" name="Picture Placeholder 5">
            <a:extLst>
              <a:ext uri="{FF2B5EF4-FFF2-40B4-BE49-F238E27FC236}">
                <a16:creationId xmlns="" xmlns:a16="http://schemas.microsoft.com/office/drawing/2014/main" id="{EA2ED670-087E-EC4B-844C-F9B18334163D}"/>
              </a:ext>
            </a:extLst>
          </p:cNvPr>
          <p:cNvSpPr>
            <a:spLocks noGrp="1"/>
          </p:cNvSpPr>
          <p:nvPr>
            <p:ph type="pic" sz="quarter" idx="62"/>
          </p:nvPr>
        </p:nvSpPr>
        <p:spPr>
          <a:xfrm>
            <a:off x="2263594" y="1753766"/>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60" name="Picture Placeholder 5">
            <a:extLst>
              <a:ext uri="{FF2B5EF4-FFF2-40B4-BE49-F238E27FC236}">
                <a16:creationId xmlns="" xmlns:a16="http://schemas.microsoft.com/office/drawing/2014/main" id="{6A7B277C-2827-7B42-9377-E5839F2FE8F6}"/>
              </a:ext>
            </a:extLst>
          </p:cNvPr>
          <p:cNvSpPr>
            <a:spLocks noGrp="1"/>
          </p:cNvSpPr>
          <p:nvPr>
            <p:ph type="pic" sz="quarter" idx="63"/>
          </p:nvPr>
        </p:nvSpPr>
        <p:spPr>
          <a:xfrm>
            <a:off x="2770176" y="1753766"/>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61" name="Picture Placeholder 5">
            <a:extLst>
              <a:ext uri="{FF2B5EF4-FFF2-40B4-BE49-F238E27FC236}">
                <a16:creationId xmlns="" xmlns:a16="http://schemas.microsoft.com/office/drawing/2014/main" id="{611ACD50-B4E6-E845-866D-4912E26B9905}"/>
              </a:ext>
            </a:extLst>
          </p:cNvPr>
          <p:cNvSpPr>
            <a:spLocks noGrp="1"/>
          </p:cNvSpPr>
          <p:nvPr>
            <p:ph type="pic" sz="quarter" idx="64"/>
          </p:nvPr>
        </p:nvSpPr>
        <p:spPr>
          <a:xfrm>
            <a:off x="3276758" y="1753766"/>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62" name="Picture Placeholder 5">
            <a:extLst>
              <a:ext uri="{FF2B5EF4-FFF2-40B4-BE49-F238E27FC236}">
                <a16:creationId xmlns="" xmlns:a16="http://schemas.microsoft.com/office/drawing/2014/main" id="{E6318A08-AB1E-024B-B88C-79561CF19C88}"/>
              </a:ext>
            </a:extLst>
          </p:cNvPr>
          <p:cNvSpPr>
            <a:spLocks noGrp="1"/>
          </p:cNvSpPr>
          <p:nvPr>
            <p:ph type="pic" sz="quarter" idx="65"/>
          </p:nvPr>
        </p:nvSpPr>
        <p:spPr>
          <a:xfrm>
            <a:off x="3783340" y="1753766"/>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63" name="Picture Placeholder 5">
            <a:extLst>
              <a:ext uri="{FF2B5EF4-FFF2-40B4-BE49-F238E27FC236}">
                <a16:creationId xmlns="" xmlns:a16="http://schemas.microsoft.com/office/drawing/2014/main" id="{79AE5CC3-ADF5-D947-AED7-BB6783239987}"/>
              </a:ext>
            </a:extLst>
          </p:cNvPr>
          <p:cNvSpPr>
            <a:spLocks noGrp="1"/>
          </p:cNvSpPr>
          <p:nvPr>
            <p:ph type="pic" sz="quarter" idx="66"/>
          </p:nvPr>
        </p:nvSpPr>
        <p:spPr>
          <a:xfrm>
            <a:off x="4289922" y="1753766"/>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64" name="Picture Placeholder 5">
            <a:extLst>
              <a:ext uri="{FF2B5EF4-FFF2-40B4-BE49-F238E27FC236}">
                <a16:creationId xmlns="" xmlns:a16="http://schemas.microsoft.com/office/drawing/2014/main" id="{359336A9-F650-174C-9FF6-C556E1FCCA66}"/>
              </a:ext>
            </a:extLst>
          </p:cNvPr>
          <p:cNvSpPr>
            <a:spLocks noGrp="1"/>
          </p:cNvSpPr>
          <p:nvPr>
            <p:ph type="pic" sz="quarter" idx="67"/>
          </p:nvPr>
        </p:nvSpPr>
        <p:spPr>
          <a:xfrm>
            <a:off x="4796504" y="1753766"/>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65" name="Picture Placeholder 5">
            <a:extLst>
              <a:ext uri="{FF2B5EF4-FFF2-40B4-BE49-F238E27FC236}">
                <a16:creationId xmlns="" xmlns:a16="http://schemas.microsoft.com/office/drawing/2014/main" id="{01A93DD6-E30C-6141-8C2A-3DF8720D1A59}"/>
              </a:ext>
            </a:extLst>
          </p:cNvPr>
          <p:cNvSpPr>
            <a:spLocks noGrp="1"/>
          </p:cNvSpPr>
          <p:nvPr>
            <p:ph type="pic" sz="quarter" idx="68"/>
          </p:nvPr>
        </p:nvSpPr>
        <p:spPr>
          <a:xfrm>
            <a:off x="5303086" y="1753766"/>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66" name="Picture Placeholder 5">
            <a:extLst>
              <a:ext uri="{FF2B5EF4-FFF2-40B4-BE49-F238E27FC236}">
                <a16:creationId xmlns="" xmlns:a16="http://schemas.microsoft.com/office/drawing/2014/main" id="{EB68F67C-9AFF-1841-8176-1A7E7B5A9EC9}"/>
              </a:ext>
            </a:extLst>
          </p:cNvPr>
          <p:cNvSpPr>
            <a:spLocks noGrp="1"/>
          </p:cNvSpPr>
          <p:nvPr>
            <p:ph type="pic" sz="quarter" idx="69"/>
          </p:nvPr>
        </p:nvSpPr>
        <p:spPr>
          <a:xfrm>
            <a:off x="5809668" y="1753766"/>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67" name="Picture Placeholder 5">
            <a:extLst>
              <a:ext uri="{FF2B5EF4-FFF2-40B4-BE49-F238E27FC236}">
                <a16:creationId xmlns="" xmlns:a16="http://schemas.microsoft.com/office/drawing/2014/main" id="{611FE444-96BA-9449-9D01-7A2A07D42E2B}"/>
              </a:ext>
            </a:extLst>
          </p:cNvPr>
          <p:cNvSpPr>
            <a:spLocks noGrp="1"/>
          </p:cNvSpPr>
          <p:nvPr>
            <p:ph type="pic" sz="quarter" idx="70"/>
          </p:nvPr>
        </p:nvSpPr>
        <p:spPr>
          <a:xfrm>
            <a:off x="6316250" y="1753766"/>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68" name="Picture Placeholder 5">
            <a:extLst>
              <a:ext uri="{FF2B5EF4-FFF2-40B4-BE49-F238E27FC236}">
                <a16:creationId xmlns="" xmlns:a16="http://schemas.microsoft.com/office/drawing/2014/main" id="{0FB5E8DA-0CC0-7D42-9B72-FAE6E22628D6}"/>
              </a:ext>
            </a:extLst>
          </p:cNvPr>
          <p:cNvSpPr>
            <a:spLocks noGrp="1"/>
          </p:cNvSpPr>
          <p:nvPr>
            <p:ph type="pic" sz="quarter" idx="71"/>
          </p:nvPr>
        </p:nvSpPr>
        <p:spPr>
          <a:xfrm>
            <a:off x="6822832" y="1753766"/>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69" name="Picture Placeholder 5">
            <a:extLst>
              <a:ext uri="{FF2B5EF4-FFF2-40B4-BE49-F238E27FC236}">
                <a16:creationId xmlns="" xmlns:a16="http://schemas.microsoft.com/office/drawing/2014/main" id="{7A30BB88-8CD0-9A47-B8F1-59CC117B7BC6}"/>
              </a:ext>
            </a:extLst>
          </p:cNvPr>
          <p:cNvSpPr>
            <a:spLocks noGrp="1"/>
          </p:cNvSpPr>
          <p:nvPr>
            <p:ph type="pic" sz="quarter" idx="72"/>
          </p:nvPr>
        </p:nvSpPr>
        <p:spPr>
          <a:xfrm>
            <a:off x="7329414" y="1753766"/>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
        <p:nvSpPr>
          <p:cNvPr id="70" name="Picture Placeholder 5">
            <a:extLst>
              <a:ext uri="{FF2B5EF4-FFF2-40B4-BE49-F238E27FC236}">
                <a16:creationId xmlns="" xmlns:a16="http://schemas.microsoft.com/office/drawing/2014/main" id="{1F7E0D67-035E-014A-857E-5F0597B1968B}"/>
              </a:ext>
            </a:extLst>
          </p:cNvPr>
          <p:cNvSpPr>
            <a:spLocks noGrp="1"/>
          </p:cNvSpPr>
          <p:nvPr>
            <p:ph type="pic" sz="quarter" idx="73"/>
          </p:nvPr>
        </p:nvSpPr>
        <p:spPr>
          <a:xfrm>
            <a:off x="7835999" y="1753766"/>
            <a:ext cx="362034" cy="362034"/>
          </a:xfrm>
          <a:prstGeom prst="roundRect">
            <a:avLst>
              <a:gd name="adj" fmla="val 9213"/>
            </a:avLst>
          </a:prstGeom>
          <a:solidFill>
            <a:schemeClr val="tx2">
              <a:lumMod val="20000"/>
              <a:lumOff val="80000"/>
            </a:schemeClr>
          </a:solidFill>
        </p:spPr>
        <p:txBody>
          <a:bodyPr/>
          <a:lstStyle>
            <a:lvl1pPr>
              <a:defRPr sz="500">
                <a:solidFill>
                  <a:schemeClr val="tx2"/>
                </a:solidFill>
                <a:latin typeface="Barlow" pitchFamily="2" charset="77"/>
              </a:defRPr>
            </a:lvl1pPr>
          </a:lstStyle>
          <a:p>
            <a:endParaRPr lang="x-none"/>
          </a:p>
        </p:txBody>
      </p:sp>
    </p:spTree>
    <p:extLst>
      <p:ext uri="{BB962C8B-B14F-4D97-AF65-F5344CB8AC3E}">
        <p14:creationId xmlns="" xmlns:p14="http://schemas.microsoft.com/office/powerpoint/2010/main" val="289998529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480794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Slide + Number">
    <p:spTree>
      <p:nvGrpSpPr>
        <p:cNvPr id="1" name=""/>
        <p:cNvGrpSpPr/>
        <p:nvPr/>
      </p:nvGrpSpPr>
      <p:grpSpPr>
        <a:xfrm>
          <a:off x="0" y="0"/>
          <a:ext cx="0" cy="0"/>
          <a:chOff x="0" y="0"/>
          <a:chExt cx="0" cy="0"/>
        </a:xfrm>
      </p:grpSpPr>
      <p:sp>
        <p:nvSpPr>
          <p:cNvPr id="12" name="Slide Number"/>
          <p:cNvSpPr txBox="1">
            <a:spLocks noGrp="1"/>
          </p:cNvSpPr>
          <p:nvPr>
            <p:ph type="sldNum" sz="quarter" idx="2"/>
          </p:nvPr>
        </p:nvSpPr>
        <p:spPr>
          <a:xfrm>
            <a:off x="11433323" y="397933"/>
            <a:ext cx="271960" cy="410369"/>
          </a:xfrm>
          <a:prstGeom prst="rect">
            <a:avLst/>
          </a:prstGeom>
        </p:spPr>
        <p:txBody>
          <a:bodyPr wrap="square"/>
          <a:lstStyle>
            <a:lvl1pPr>
              <a:defRPr sz="1000">
                <a:solidFill>
                  <a:srgbClr val="8B9AA3"/>
                </a:solidFill>
                <a:latin typeface="Barlow Regular"/>
                <a:ea typeface="Barlow Regular"/>
                <a:cs typeface="Barlow Regular"/>
                <a:sym typeface="Barlow Regular"/>
              </a:defRPr>
            </a:lvl1pPr>
          </a:lstStyle>
          <a:p>
            <a:fld id="{86CB4B4D-7CA3-9044-876B-883B54F8677D}" type="slidenum">
              <a:rPr/>
              <a:pPr/>
              <a:t>‹nº›</a:t>
            </a:fld>
            <a:endParaRPr/>
          </a:p>
        </p:txBody>
      </p:sp>
      <p:pic>
        <p:nvPicPr>
          <p:cNvPr id="2" name="Imagem 1">
            <a:extLst>
              <a:ext uri="{FF2B5EF4-FFF2-40B4-BE49-F238E27FC236}">
                <a16:creationId xmlns="" xmlns:a16="http://schemas.microsoft.com/office/drawing/2014/main" id="{7AACB90C-7A7D-0D5F-26BC-C0D7965204EB}"/>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1455571" y="254600"/>
            <a:ext cx="725595" cy="286666"/>
          </a:xfrm>
          <a:prstGeom prst="rect">
            <a:avLst/>
          </a:prstGeom>
        </p:spPr>
      </p:pic>
      <p:pic>
        <p:nvPicPr>
          <p:cNvPr id="3" name="Imagem 2">
            <a:extLst>
              <a:ext uri="{FF2B5EF4-FFF2-40B4-BE49-F238E27FC236}">
                <a16:creationId xmlns="" xmlns:a16="http://schemas.microsoft.com/office/drawing/2014/main" id="{09AEC4BF-8AAC-92FD-1700-D77142A11156}"/>
              </a:ext>
            </a:extLst>
          </p:cNvPr>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384296" y="239839"/>
            <a:ext cx="899864" cy="293122"/>
          </a:xfrm>
          <a:prstGeom prst="rect">
            <a:avLst/>
          </a:prstGeom>
        </p:spPr>
      </p:pic>
    </p:spTree>
    <p:extLst>
      <p:ext uri="{BB962C8B-B14F-4D97-AF65-F5344CB8AC3E}">
        <p14:creationId xmlns="" xmlns:p14="http://schemas.microsoft.com/office/powerpoint/2010/main" val="56662566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 Number + Photo">
    <p:spTree>
      <p:nvGrpSpPr>
        <p:cNvPr id="1" name=""/>
        <p:cNvGrpSpPr/>
        <p:nvPr/>
      </p:nvGrpSpPr>
      <p:grpSpPr>
        <a:xfrm>
          <a:off x="0" y="0"/>
          <a:ext cx="0" cy="0"/>
          <a:chOff x="0" y="0"/>
          <a:chExt cx="0" cy="0"/>
        </a:xfrm>
      </p:grpSpPr>
      <p:sp>
        <p:nvSpPr>
          <p:cNvPr id="12" name="Slide Number"/>
          <p:cNvSpPr txBox="1">
            <a:spLocks noGrp="1"/>
          </p:cNvSpPr>
          <p:nvPr>
            <p:ph type="sldNum" sz="quarter" idx="2"/>
          </p:nvPr>
        </p:nvSpPr>
        <p:spPr>
          <a:xfrm>
            <a:off x="11433323" y="397933"/>
            <a:ext cx="271960" cy="410369"/>
          </a:xfrm>
          <a:prstGeom prst="rect">
            <a:avLst/>
          </a:prstGeom>
        </p:spPr>
        <p:txBody>
          <a:bodyPr wrap="square"/>
          <a:lstStyle>
            <a:lvl1pPr>
              <a:defRPr sz="1000">
                <a:solidFill>
                  <a:srgbClr val="8B9AA3"/>
                </a:solidFill>
                <a:latin typeface="Barlow Regular"/>
                <a:ea typeface="Barlow Regular"/>
                <a:cs typeface="Barlow Regular"/>
                <a:sym typeface="Barlow Regular"/>
              </a:defRPr>
            </a:lvl1pPr>
          </a:lstStyle>
          <a:p>
            <a:fld id="{86CB4B4D-7CA3-9044-876B-883B54F8677D}" type="slidenum">
              <a:rPr/>
              <a:pPr/>
              <a:t>‹nº›</a:t>
            </a:fld>
            <a:endParaRPr/>
          </a:p>
        </p:txBody>
      </p:sp>
      <p:sp>
        <p:nvSpPr>
          <p:cNvPr id="4" name="Picture Placeholder 2">
            <a:extLst>
              <a:ext uri="{FF2B5EF4-FFF2-40B4-BE49-F238E27FC236}">
                <a16:creationId xmlns="" xmlns:a16="http://schemas.microsoft.com/office/drawing/2014/main" id="{1DFF5F6C-472A-204E-AD8A-493F734DE27F}"/>
              </a:ext>
            </a:extLst>
          </p:cNvPr>
          <p:cNvSpPr>
            <a:spLocks noGrp="1"/>
          </p:cNvSpPr>
          <p:nvPr>
            <p:ph type="pic" sz="quarter" idx="10" hasCustomPrompt="1"/>
          </p:nvPr>
        </p:nvSpPr>
        <p:spPr>
          <a:xfrm>
            <a:off x="1905164" y="1838138"/>
            <a:ext cx="1218873" cy="1191933"/>
          </a:xfrm>
          <a:solidFill>
            <a:srgbClr val="88898C"/>
          </a:solidFill>
        </p:spPr>
        <p:txBody>
          <a:bodyPr/>
          <a:lstStyle>
            <a:lvl1pPr marL="0" indent="0" algn="ctr">
              <a:buNone/>
              <a:defRPr sz="700"/>
            </a:lvl1pPr>
          </a:lstStyle>
          <a:p>
            <a:r>
              <a:rPr lang="fi-FI" dirty="0" err="1"/>
              <a:t>img</a:t>
            </a:r>
            <a:endParaRPr lang="fi-FI" dirty="0"/>
          </a:p>
        </p:txBody>
      </p:sp>
      <p:sp>
        <p:nvSpPr>
          <p:cNvPr id="5" name="Picture Placeholder 2">
            <a:extLst>
              <a:ext uri="{FF2B5EF4-FFF2-40B4-BE49-F238E27FC236}">
                <a16:creationId xmlns="" xmlns:a16="http://schemas.microsoft.com/office/drawing/2014/main" id="{F9053591-77D5-F74F-A398-6C8459208049}"/>
              </a:ext>
            </a:extLst>
          </p:cNvPr>
          <p:cNvSpPr>
            <a:spLocks noGrp="1"/>
          </p:cNvSpPr>
          <p:nvPr>
            <p:ph type="pic" sz="quarter" idx="11" hasCustomPrompt="1"/>
          </p:nvPr>
        </p:nvSpPr>
        <p:spPr>
          <a:xfrm>
            <a:off x="3695864" y="1838138"/>
            <a:ext cx="1218873" cy="1191933"/>
          </a:xfrm>
          <a:solidFill>
            <a:srgbClr val="88898C"/>
          </a:solidFill>
        </p:spPr>
        <p:txBody>
          <a:bodyPr/>
          <a:lstStyle>
            <a:lvl1pPr marL="0" indent="0" algn="ctr">
              <a:buNone/>
              <a:defRPr sz="700"/>
            </a:lvl1pPr>
          </a:lstStyle>
          <a:p>
            <a:r>
              <a:rPr lang="fi-FI" dirty="0" err="1"/>
              <a:t>img</a:t>
            </a:r>
            <a:endParaRPr lang="fi-FI" dirty="0"/>
          </a:p>
        </p:txBody>
      </p:sp>
      <p:sp>
        <p:nvSpPr>
          <p:cNvPr id="6" name="Picture Placeholder 2">
            <a:extLst>
              <a:ext uri="{FF2B5EF4-FFF2-40B4-BE49-F238E27FC236}">
                <a16:creationId xmlns="" xmlns:a16="http://schemas.microsoft.com/office/drawing/2014/main" id="{C5E86DCB-CEAE-0C4E-AF6D-709A96313BFA}"/>
              </a:ext>
            </a:extLst>
          </p:cNvPr>
          <p:cNvSpPr>
            <a:spLocks noGrp="1"/>
          </p:cNvSpPr>
          <p:nvPr>
            <p:ph type="pic" sz="quarter" idx="12" hasCustomPrompt="1"/>
          </p:nvPr>
        </p:nvSpPr>
        <p:spPr>
          <a:xfrm>
            <a:off x="5486564" y="1838138"/>
            <a:ext cx="1218873" cy="1191933"/>
          </a:xfrm>
          <a:solidFill>
            <a:srgbClr val="88898C"/>
          </a:solidFill>
        </p:spPr>
        <p:txBody>
          <a:bodyPr/>
          <a:lstStyle>
            <a:lvl1pPr marL="0" indent="0" algn="ctr">
              <a:buNone/>
              <a:defRPr sz="700"/>
            </a:lvl1pPr>
          </a:lstStyle>
          <a:p>
            <a:r>
              <a:rPr lang="fi-FI" dirty="0" err="1"/>
              <a:t>img</a:t>
            </a:r>
            <a:endParaRPr lang="fi-FI" dirty="0"/>
          </a:p>
        </p:txBody>
      </p:sp>
      <p:sp>
        <p:nvSpPr>
          <p:cNvPr id="7" name="Picture Placeholder 2">
            <a:extLst>
              <a:ext uri="{FF2B5EF4-FFF2-40B4-BE49-F238E27FC236}">
                <a16:creationId xmlns="" xmlns:a16="http://schemas.microsoft.com/office/drawing/2014/main" id="{21A448D6-339C-E742-BADF-A123AB5E7248}"/>
              </a:ext>
            </a:extLst>
          </p:cNvPr>
          <p:cNvSpPr>
            <a:spLocks noGrp="1"/>
          </p:cNvSpPr>
          <p:nvPr>
            <p:ph type="pic" sz="quarter" idx="13" hasCustomPrompt="1"/>
          </p:nvPr>
        </p:nvSpPr>
        <p:spPr>
          <a:xfrm>
            <a:off x="7277264" y="1838138"/>
            <a:ext cx="1218873" cy="1191933"/>
          </a:xfrm>
          <a:solidFill>
            <a:srgbClr val="88898C"/>
          </a:solidFill>
        </p:spPr>
        <p:txBody>
          <a:bodyPr/>
          <a:lstStyle>
            <a:lvl1pPr marL="0" indent="0" algn="ctr">
              <a:buNone/>
              <a:defRPr sz="700"/>
            </a:lvl1pPr>
          </a:lstStyle>
          <a:p>
            <a:r>
              <a:rPr lang="fi-FI" dirty="0" err="1"/>
              <a:t>img</a:t>
            </a:r>
            <a:endParaRPr lang="fi-FI" dirty="0"/>
          </a:p>
        </p:txBody>
      </p:sp>
      <p:sp>
        <p:nvSpPr>
          <p:cNvPr id="8" name="Picture Placeholder 2">
            <a:extLst>
              <a:ext uri="{FF2B5EF4-FFF2-40B4-BE49-F238E27FC236}">
                <a16:creationId xmlns="" xmlns:a16="http://schemas.microsoft.com/office/drawing/2014/main" id="{40BB1A8B-49E6-7D48-9C97-EEC8EEA6FDED}"/>
              </a:ext>
            </a:extLst>
          </p:cNvPr>
          <p:cNvSpPr>
            <a:spLocks noGrp="1"/>
          </p:cNvSpPr>
          <p:nvPr>
            <p:ph type="pic" sz="quarter" idx="14" hasCustomPrompt="1"/>
          </p:nvPr>
        </p:nvSpPr>
        <p:spPr>
          <a:xfrm>
            <a:off x="9067964" y="1838138"/>
            <a:ext cx="1218873" cy="1191933"/>
          </a:xfrm>
          <a:solidFill>
            <a:srgbClr val="88898C"/>
          </a:solidFill>
        </p:spPr>
        <p:txBody>
          <a:bodyPr/>
          <a:lstStyle>
            <a:lvl1pPr marL="0" indent="0" algn="ctr">
              <a:buNone/>
              <a:defRPr sz="700"/>
            </a:lvl1pPr>
          </a:lstStyle>
          <a:p>
            <a:r>
              <a:rPr lang="fi-FI" dirty="0" err="1"/>
              <a:t>img</a:t>
            </a:r>
            <a:endParaRPr lang="fi-FI" dirty="0"/>
          </a:p>
        </p:txBody>
      </p:sp>
      <p:sp>
        <p:nvSpPr>
          <p:cNvPr id="9" name="Picture Placeholder 2">
            <a:extLst>
              <a:ext uri="{FF2B5EF4-FFF2-40B4-BE49-F238E27FC236}">
                <a16:creationId xmlns="" xmlns:a16="http://schemas.microsoft.com/office/drawing/2014/main" id="{669627AD-FF70-CB43-948A-CFDBA3B0E3E2}"/>
              </a:ext>
            </a:extLst>
          </p:cNvPr>
          <p:cNvSpPr>
            <a:spLocks noGrp="1"/>
          </p:cNvSpPr>
          <p:nvPr>
            <p:ph type="pic" sz="quarter" idx="15" hasCustomPrompt="1"/>
          </p:nvPr>
        </p:nvSpPr>
        <p:spPr>
          <a:xfrm>
            <a:off x="1905164" y="3559175"/>
            <a:ext cx="1218873" cy="1191933"/>
          </a:xfrm>
          <a:solidFill>
            <a:srgbClr val="88898C"/>
          </a:solidFill>
        </p:spPr>
        <p:txBody>
          <a:bodyPr/>
          <a:lstStyle>
            <a:lvl1pPr marL="0" indent="0" algn="ctr">
              <a:buNone/>
              <a:defRPr sz="700"/>
            </a:lvl1pPr>
          </a:lstStyle>
          <a:p>
            <a:r>
              <a:rPr lang="fi-FI" dirty="0" err="1"/>
              <a:t>img</a:t>
            </a:r>
            <a:endParaRPr lang="fi-FI" dirty="0"/>
          </a:p>
        </p:txBody>
      </p:sp>
      <p:sp>
        <p:nvSpPr>
          <p:cNvPr id="10" name="Picture Placeholder 2">
            <a:extLst>
              <a:ext uri="{FF2B5EF4-FFF2-40B4-BE49-F238E27FC236}">
                <a16:creationId xmlns="" xmlns:a16="http://schemas.microsoft.com/office/drawing/2014/main" id="{F3F0DAC3-910E-4C45-934E-78204788AEC2}"/>
              </a:ext>
            </a:extLst>
          </p:cNvPr>
          <p:cNvSpPr>
            <a:spLocks noGrp="1"/>
          </p:cNvSpPr>
          <p:nvPr>
            <p:ph type="pic" sz="quarter" idx="16" hasCustomPrompt="1"/>
          </p:nvPr>
        </p:nvSpPr>
        <p:spPr>
          <a:xfrm>
            <a:off x="3695864" y="3559175"/>
            <a:ext cx="1218873" cy="1191933"/>
          </a:xfrm>
          <a:solidFill>
            <a:srgbClr val="88898C"/>
          </a:solidFill>
        </p:spPr>
        <p:txBody>
          <a:bodyPr/>
          <a:lstStyle>
            <a:lvl1pPr marL="0" indent="0" algn="ctr">
              <a:buNone/>
              <a:defRPr sz="700"/>
            </a:lvl1pPr>
          </a:lstStyle>
          <a:p>
            <a:r>
              <a:rPr lang="fi-FI" dirty="0" err="1"/>
              <a:t>img</a:t>
            </a:r>
            <a:endParaRPr lang="fi-FI" dirty="0"/>
          </a:p>
        </p:txBody>
      </p:sp>
      <p:sp>
        <p:nvSpPr>
          <p:cNvPr id="13" name="Picture Placeholder 2">
            <a:extLst>
              <a:ext uri="{FF2B5EF4-FFF2-40B4-BE49-F238E27FC236}">
                <a16:creationId xmlns="" xmlns:a16="http://schemas.microsoft.com/office/drawing/2014/main" id="{47AEA99C-17BC-B647-9A4B-4BFE9D5625E5}"/>
              </a:ext>
            </a:extLst>
          </p:cNvPr>
          <p:cNvSpPr>
            <a:spLocks noGrp="1"/>
          </p:cNvSpPr>
          <p:nvPr>
            <p:ph type="pic" sz="quarter" idx="17" hasCustomPrompt="1"/>
          </p:nvPr>
        </p:nvSpPr>
        <p:spPr>
          <a:xfrm>
            <a:off x="5486564" y="3559175"/>
            <a:ext cx="1218873" cy="1191933"/>
          </a:xfrm>
          <a:solidFill>
            <a:srgbClr val="88898C"/>
          </a:solidFill>
        </p:spPr>
        <p:txBody>
          <a:bodyPr/>
          <a:lstStyle>
            <a:lvl1pPr marL="0" indent="0" algn="ctr">
              <a:buNone/>
              <a:defRPr sz="700"/>
            </a:lvl1pPr>
          </a:lstStyle>
          <a:p>
            <a:r>
              <a:rPr lang="fi-FI" dirty="0" err="1"/>
              <a:t>img</a:t>
            </a:r>
            <a:endParaRPr lang="fi-FI" dirty="0"/>
          </a:p>
        </p:txBody>
      </p:sp>
      <p:sp>
        <p:nvSpPr>
          <p:cNvPr id="14" name="Picture Placeholder 2">
            <a:extLst>
              <a:ext uri="{FF2B5EF4-FFF2-40B4-BE49-F238E27FC236}">
                <a16:creationId xmlns="" xmlns:a16="http://schemas.microsoft.com/office/drawing/2014/main" id="{2F686AF5-0C3A-9A48-95E1-76EDF9B58EBC}"/>
              </a:ext>
            </a:extLst>
          </p:cNvPr>
          <p:cNvSpPr>
            <a:spLocks noGrp="1"/>
          </p:cNvSpPr>
          <p:nvPr>
            <p:ph type="pic" sz="quarter" idx="18" hasCustomPrompt="1"/>
          </p:nvPr>
        </p:nvSpPr>
        <p:spPr>
          <a:xfrm>
            <a:off x="7277264" y="3559175"/>
            <a:ext cx="1218873" cy="1191933"/>
          </a:xfrm>
          <a:solidFill>
            <a:srgbClr val="88898C"/>
          </a:solidFill>
        </p:spPr>
        <p:txBody>
          <a:bodyPr/>
          <a:lstStyle>
            <a:lvl1pPr marL="0" indent="0" algn="ctr">
              <a:buNone/>
              <a:defRPr sz="700"/>
            </a:lvl1pPr>
          </a:lstStyle>
          <a:p>
            <a:r>
              <a:rPr lang="fi-FI" dirty="0" err="1"/>
              <a:t>img</a:t>
            </a:r>
            <a:endParaRPr lang="fi-FI" dirty="0"/>
          </a:p>
        </p:txBody>
      </p:sp>
      <p:sp>
        <p:nvSpPr>
          <p:cNvPr id="15" name="Picture Placeholder 2">
            <a:extLst>
              <a:ext uri="{FF2B5EF4-FFF2-40B4-BE49-F238E27FC236}">
                <a16:creationId xmlns="" xmlns:a16="http://schemas.microsoft.com/office/drawing/2014/main" id="{6819B884-002D-C447-857E-092FD9DF63AF}"/>
              </a:ext>
            </a:extLst>
          </p:cNvPr>
          <p:cNvSpPr>
            <a:spLocks noGrp="1"/>
          </p:cNvSpPr>
          <p:nvPr>
            <p:ph type="pic" sz="quarter" idx="19" hasCustomPrompt="1"/>
          </p:nvPr>
        </p:nvSpPr>
        <p:spPr>
          <a:xfrm>
            <a:off x="9067964" y="3559175"/>
            <a:ext cx="1218873" cy="1191933"/>
          </a:xfrm>
          <a:solidFill>
            <a:srgbClr val="88898C"/>
          </a:solidFill>
        </p:spPr>
        <p:txBody>
          <a:bodyPr/>
          <a:lstStyle>
            <a:lvl1pPr marL="0" indent="0" algn="ctr">
              <a:buNone/>
              <a:defRPr sz="700"/>
            </a:lvl1pPr>
          </a:lstStyle>
          <a:p>
            <a:r>
              <a:rPr lang="fi-FI" dirty="0" err="1"/>
              <a:t>img</a:t>
            </a:r>
            <a:endParaRPr lang="fi-FI" dirty="0"/>
          </a:p>
        </p:txBody>
      </p:sp>
      <p:pic>
        <p:nvPicPr>
          <p:cNvPr id="2" name="Imagem 1">
            <a:extLst>
              <a:ext uri="{FF2B5EF4-FFF2-40B4-BE49-F238E27FC236}">
                <a16:creationId xmlns="" xmlns:a16="http://schemas.microsoft.com/office/drawing/2014/main" id="{1CF392F2-DAAF-7A8B-92C0-1470B4F754B3}"/>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1455571" y="254600"/>
            <a:ext cx="725595" cy="286666"/>
          </a:xfrm>
          <a:prstGeom prst="rect">
            <a:avLst/>
          </a:prstGeom>
        </p:spPr>
      </p:pic>
      <p:pic>
        <p:nvPicPr>
          <p:cNvPr id="3" name="Imagem 2">
            <a:extLst>
              <a:ext uri="{FF2B5EF4-FFF2-40B4-BE49-F238E27FC236}">
                <a16:creationId xmlns="" xmlns:a16="http://schemas.microsoft.com/office/drawing/2014/main" id="{C6D87C3A-5426-9859-E6E2-6211D64D5555}"/>
              </a:ext>
            </a:extLst>
          </p:cNvPr>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384296" y="239839"/>
            <a:ext cx="899864" cy="293122"/>
          </a:xfrm>
          <a:prstGeom prst="rect">
            <a:avLst/>
          </a:prstGeom>
        </p:spPr>
      </p:pic>
    </p:spTree>
    <p:extLst>
      <p:ext uri="{BB962C8B-B14F-4D97-AF65-F5344CB8AC3E}">
        <p14:creationId xmlns="" xmlns:p14="http://schemas.microsoft.com/office/powerpoint/2010/main" val="326877890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lank Slide">
    <p:spTree>
      <p:nvGrpSpPr>
        <p:cNvPr id="1" name=""/>
        <p:cNvGrpSpPr/>
        <p:nvPr/>
      </p:nvGrpSpPr>
      <p:grpSpPr>
        <a:xfrm>
          <a:off x="0" y="0"/>
          <a:ext cx="0" cy="0"/>
          <a:chOff x="0" y="0"/>
          <a:chExt cx="0" cy="0"/>
        </a:xfrm>
      </p:grpSpPr>
      <p:sp>
        <p:nvSpPr>
          <p:cNvPr id="19" name="Slide Number"/>
          <p:cNvSpPr txBox="1">
            <a:spLocks noGrp="1"/>
          </p:cNvSpPr>
          <p:nvPr>
            <p:ph type="sldNum" sz="quarter" idx="2"/>
          </p:nvPr>
        </p:nvSpPr>
        <p:spPr>
          <a:prstGeom prst="rect">
            <a:avLst/>
          </a:prstGeom>
        </p:spPr>
        <p:txBody>
          <a:bodyPr/>
          <a:lstStyle/>
          <a:p>
            <a:fld id="{86CB4B4D-7CA3-9044-876B-883B54F8677D}" type="slidenum">
              <a:rPr/>
              <a:pPr/>
              <a:t>‹nº›</a:t>
            </a:fld>
            <a:endParaRPr/>
          </a:p>
        </p:txBody>
      </p:sp>
    </p:spTree>
    <p:extLst>
      <p:ext uri="{BB962C8B-B14F-4D97-AF65-F5344CB8AC3E}">
        <p14:creationId xmlns="" xmlns:p14="http://schemas.microsoft.com/office/powerpoint/2010/main" val="636570857"/>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0" y="177800"/>
            <a:ext cx="10502900"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844550" y="1574800"/>
            <a:ext cx="10502900" cy="4648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79516" y="6540500"/>
            <a:ext cx="349198" cy="287258"/>
          </a:xfrm>
          <a:prstGeom prst="rect">
            <a:avLst/>
          </a:prstGeom>
          <a:ln w="12700">
            <a:miter lim="400000"/>
          </a:ln>
        </p:spPr>
        <p:txBody>
          <a:bodyPr wrap="none" lIns="50800" tIns="50800" rIns="50800" bIns="50800">
            <a:spAutoFit/>
          </a:bodyPr>
          <a:lstStyle>
            <a:lvl1pPr>
              <a:defRPr sz="1200" b="0">
                <a:latin typeface="Helvetica Neue Light"/>
                <a:ea typeface="Helvetica Neue Light"/>
                <a:cs typeface="Helvetica Neue Light"/>
                <a:sym typeface="Helvetica Neue Light"/>
              </a:defRPr>
            </a:lvl1pPr>
          </a:lstStyle>
          <a:p>
            <a:fld id="{86CB4B4D-7CA3-9044-876B-883B54F8677D}" type="slidenum">
              <a:rPr/>
              <a:pPr/>
              <a:t>‹nº›</a:t>
            </a:fld>
            <a:endParaRPr/>
          </a:p>
        </p:txBody>
      </p:sp>
    </p:spTree>
    <p:extLst>
      <p:ext uri="{BB962C8B-B14F-4D97-AF65-F5344CB8AC3E}">
        <p14:creationId xmlns="" xmlns:p14="http://schemas.microsoft.com/office/powerpoint/2010/main" val="17735756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spd="med"/>
  <p:txStyles>
    <p:titleStyle>
      <a:lvl1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p:titleStyle>
    <p:bodyStyle>
      <a:lvl1pPr marL="317500" marR="0" indent="-317500" algn="l" defTabSz="412750" rtl="0" latinLnBrk="0">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rtl="0" latinLnBrk="0">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rtl="0" latinLnBrk="0">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rtl="0" latinLnBrk="0">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rtl="0" latinLnBrk="0">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rtl="0" latinLnBrk="0">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rtl="0" latinLnBrk="0">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rtl="0" latinLnBrk="0">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rtl="0" latinLnBrk="0">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0" y="177800"/>
            <a:ext cx="105029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844550" y="1574800"/>
            <a:ext cx="10502900" cy="4648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79516" y="6540500"/>
            <a:ext cx="349198" cy="287258"/>
          </a:xfrm>
          <a:prstGeom prst="rect">
            <a:avLst/>
          </a:prstGeom>
          <a:ln w="12700">
            <a:miter lim="400000"/>
          </a:ln>
        </p:spPr>
        <p:txBody>
          <a:bodyPr wrap="none" lIns="50800" tIns="50800" rIns="50800" bIns="50800">
            <a:spAutoFit/>
          </a:bodyPr>
          <a:lstStyle>
            <a:lvl1pPr>
              <a:defRPr sz="1200" b="0">
                <a:latin typeface="Helvetica Neue Light"/>
                <a:ea typeface="Helvetica Neue Light"/>
                <a:cs typeface="Helvetica Neue Light"/>
                <a:sym typeface="Helvetica Neue Light"/>
              </a:defRPr>
            </a:lvl1pPr>
          </a:lstStyle>
          <a:p>
            <a:fld id="{86CB4B4D-7CA3-9044-876B-883B54F8677D}" type="slidenum">
              <a:rPr/>
              <a:pPr/>
              <a:t>‹nº›</a:t>
            </a:fld>
            <a:endParaRPr/>
          </a:p>
        </p:txBody>
      </p:sp>
    </p:spTree>
    <p:extLst>
      <p:ext uri="{BB962C8B-B14F-4D97-AF65-F5344CB8AC3E}">
        <p14:creationId xmlns="" xmlns:p14="http://schemas.microsoft.com/office/powerpoint/2010/main" val="171735278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Lst>
  <p:transition spd="med"/>
  <p:txStyles>
    <p:titleStyle>
      <a:lvl1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p:titleStyle>
    <p:bodyStyle>
      <a:lvl1pPr marL="317500" marR="0" indent="-317500" algn="l" defTabSz="412750" rtl="0" latinLnBrk="0">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rtl="0" latinLnBrk="0">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rtl="0" latinLnBrk="0">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rtl="0" latinLnBrk="0">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rtl="0" latinLnBrk="0">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rtl="0" latinLnBrk="0">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rtl="0" latinLnBrk="0">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rtl="0" latinLnBrk="0">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rtl="0" latinLnBrk="0">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emf"/><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hyperlink" Target="https://pt.wikipedia.org/wiki/Caixa_(instrumento_musical)" TargetMode="External"/><Relationship Id="rId2" Type="http://schemas.openxmlformats.org/officeDocument/2006/relationships/image" Target="../media/image54.png"/><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hyperlink" Target="https://pt.wikipedia.org/wiki/Lira_(instrumento_musical)" TargetMode="External"/></Relationships>
</file>

<file path=ppt/slides/_rels/slide7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image" Target="../media/image60.pn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62818565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Freeform 6">
            <a:extLst>
              <a:ext uri="{FF2B5EF4-FFF2-40B4-BE49-F238E27FC236}">
                <a16:creationId xmlns="" xmlns:a16="http://schemas.microsoft.com/office/drawing/2014/main" id="{394269A5-86C4-45E8-ACE5-9223DEE2C768}"/>
              </a:ext>
            </a:extLst>
          </p:cNvPr>
          <p:cNvSpPr>
            <a:spLocks noChangeArrowheads="1"/>
          </p:cNvSpPr>
          <p:nvPr/>
        </p:nvSpPr>
        <p:spPr bwMode="auto">
          <a:xfrm>
            <a:off x="5265356" y="3163105"/>
            <a:ext cx="1630614" cy="435616"/>
          </a:xfrm>
          <a:custGeom>
            <a:avLst/>
            <a:gdLst>
              <a:gd name="T0" fmla="*/ 3663 w 3664"/>
              <a:gd name="T1" fmla="*/ 978 h 979"/>
              <a:gd name="T2" fmla="*/ 3663 w 3664"/>
              <a:gd name="T3" fmla="*/ 978 h 979"/>
              <a:gd name="T4" fmla="*/ 1823 w 3664"/>
              <a:gd name="T5" fmla="*/ 0 h 979"/>
              <a:gd name="T6" fmla="*/ 1823 w 3664"/>
              <a:gd name="T7" fmla="*/ 0 h 979"/>
              <a:gd name="T8" fmla="*/ 0 w 3664"/>
              <a:gd name="T9" fmla="*/ 954 h 979"/>
            </a:gdLst>
            <a:ahLst/>
            <a:cxnLst>
              <a:cxn ang="0">
                <a:pos x="T0" y="T1"/>
              </a:cxn>
              <a:cxn ang="0">
                <a:pos x="T2" y="T3"/>
              </a:cxn>
              <a:cxn ang="0">
                <a:pos x="T4" y="T5"/>
              </a:cxn>
              <a:cxn ang="0">
                <a:pos x="T6" y="T7"/>
              </a:cxn>
              <a:cxn ang="0">
                <a:pos x="T8" y="T9"/>
              </a:cxn>
            </a:cxnLst>
            <a:rect l="0" t="0" r="r" b="b"/>
            <a:pathLst>
              <a:path w="3664" h="979">
                <a:moveTo>
                  <a:pt x="3663" y="978"/>
                </a:moveTo>
                <a:lnTo>
                  <a:pt x="3663" y="978"/>
                </a:lnTo>
                <a:cubicBezTo>
                  <a:pt x="3264" y="388"/>
                  <a:pt x="2589" y="0"/>
                  <a:pt x="1823" y="0"/>
                </a:cubicBezTo>
                <a:lnTo>
                  <a:pt x="1823" y="0"/>
                </a:lnTo>
                <a:cubicBezTo>
                  <a:pt x="1068" y="0"/>
                  <a:pt x="400" y="377"/>
                  <a:pt x="0" y="954"/>
                </a:cubicBezTo>
              </a:path>
            </a:pathLst>
          </a:custGeom>
          <a:noFill/>
          <a:ln w="63500" cap="flat">
            <a:solidFill>
              <a:schemeClr val="accent2">
                <a:lumMod val="60000"/>
                <a:lumOff val="40000"/>
              </a:schemeClr>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endParaRPr lang="en-US" sz="3266" dirty="0">
              <a:latin typeface="Montserrat" panose="00000500000000000000" pitchFamily="2" charset="0"/>
            </a:endParaRPr>
          </a:p>
        </p:txBody>
      </p:sp>
      <p:sp>
        <p:nvSpPr>
          <p:cNvPr id="97" name="TextBox 96">
            <a:extLst>
              <a:ext uri="{FF2B5EF4-FFF2-40B4-BE49-F238E27FC236}">
                <a16:creationId xmlns="" xmlns:a16="http://schemas.microsoft.com/office/drawing/2014/main" id="{03C9F35B-8046-46D9-9894-8CF4967A6433}"/>
              </a:ext>
            </a:extLst>
          </p:cNvPr>
          <p:cNvSpPr txBox="1"/>
          <p:nvPr/>
        </p:nvSpPr>
        <p:spPr>
          <a:xfrm>
            <a:off x="3921542" y="547062"/>
            <a:ext cx="4710300" cy="630942"/>
          </a:xfrm>
          <a:prstGeom prst="rect">
            <a:avLst/>
          </a:prstGeom>
          <a:noFill/>
        </p:spPr>
        <p:txBody>
          <a:bodyPr wrap="square" rtlCol="0" anchor="b">
            <a:spAutoFit/>
          </a:bodyPr>
          <a:lstStyle/>
          <a:p>
            <a:pPr algn="ctr"/>
            <a:r>
              <a:rPr lang="es-NI" sz="3500" b="1" spc="-145" dirty="0">
                <a:solidFill>
                  <a:schemeClr val="tx2"/>
                </a:solidFill>
                <a:latin typeface="Montserrat" pitchFamily="2" charset="77"/>
                <a:cs typeface="Poppins" pitchFamily="2" charset="77"/>
              </a:rPr>
              <a:t>ORGANOGRAMA</a:t>
            </a:r>
            <a:endParaRPr lang="en-US" sz="3500" b="1" spc="-145" dirty="0">
              <a:solidFill>
                <a:schemeClr val="tx2"/>
              </a:solidFill>
              <a:latin typeface="Montserrat" pitchFamily="2" charset="77"/>
              <a:cs typeface="Poppins" pitchFamily="2" charset="77"/>
            </a:endParaRPr>
          </a:p>
        </p:txBody>
      </p:sp>
      <p:sp>
        <p:nvSpPr>
          <p:cNvPr id="98" name="TextBox 97">
            <a:extLst>
              <a:ext uri="{FF2B5EF4-FFF2-40B4-BE49-F238E27FC236}">
                <a16:creationId xmlns="" xmlns:a16="http://schemas.microsoft.com/office/drawing/2014/main" id="{7DCEB9D8-AEF4-4B6E-B952-47374C425C99}"/>
              </a:ext>
            </a:extLst>
          </p:cNvPr>
          <p:cNvSpPr txBox="1"/>
          <p:nvPr/>
        </p:nvSpPr>
        <p:spPr>
          <a:xfrm>
            <a:off x="4406466" y="1161139"/>
            <a:ext cx="2995853" cy="323165"/>
          </a:xfrm>
          <a:prstGeom prst="rect">
            <a:avLst/>
          </a:prstGeom>
          <a:noFill/>
        </p:spPr>
        <p:txBody>
          <a:bodyPr wrap="square" rtlCol="0">
            <a:spAutoFit/>
          </a:bodyPr>
          <a:lstStyle/>
          <a:p>
            <a:pPr algn="ctr"/>
            <a:r>
              <a:rPr lang="en-US" sz="1500" spc="-60" dirty="0">
                <a:latin typeface="Montserrat" pitchFamily="2" charset="77"/>
                <a:cs typeface="Poppins" pitchFamily="2" charset="77"/>
              </a:rPr>
              <a:t>ADOTADO PELO CEFAC</a:t>
            </a:r>
          </a:p>
        </p:txBody>
      </p:sp>
      <p:sp>
        <p:nvSpPr>
          <p:cNvPr id="101" name="TextBox 100">
            <a:extLst>
              <a:ext uri="{FF2B5EF4-FFF2-40B4-BE49-F238E27FC236}">
                <a16:creationId xmlns="" xmlns:a16="http://schemas.microsoft.com/office/drawing/2014/main" id="{0880B617-C0C9-49D9-A584-F73129C7D45B}"/>
              </a:ext>
            </a:extLst>
          </p:cNvPr>
          <p:cNvSpPr txBox="1"/>
          <p:nvPr/>
        </p:nvSpPr>
        <p:spPr>
          <a:xfrm>
            <a:off x="3063346" y="4034666"/>
            <a:ext cx="1799628" cy="584775"/>
          </a:xfrm>
          <a:prstGeom prst="rect">
            <a:avLst/>
          </a:prstGeom>
          <a:noFill/>
        </p:spPr>
        <p:txBody>
          <a:bodyPr wrap="square" rtlCol="0" anchor="b">
            <a:spAutoFit/>
          </a:bodyPr>
          <a:lstStyle/>
          <a:p>
            <a:pPr algn="ctr"/>
            <a:r>
              <a:rPr lang="en-US" sz="1600" b="1" spc="-15" dirty="0">
                <a:solidFill>
                  <a:schemeClr val="tx1">
                    <a:lumMod val="50000"/>
                  </a:schemeClr>
                </a:solidFill>
                <a:latin typeface="Montserrat" pitchFamily="2" charset="77"/>
                <a:cs typeface="Poppins" pitchFamily="2" charset="77"/>
              </a:rPr>
              <a:t>MARCOS ROMANI</a:t>
            </a:r>
          </a:p>
        </p:txBody>
      </p:sp>
      <p:sp>
        <p:nvSpPr>
          <p:cNvPr id="102" name="TextBox 101">
            <a:extLst>
              <a:ext uri="{FF2B5EF4-FFF2-40B4-BE49-F238E27FC236}">
                <a16:creationId xmlns="" xmlns:a16="http://schemas.microsoft.com/office/drawing/2014/main" id="{433DCDCC-F85A-4FF8-80A7-ADEE9DA15C66}"/>
              </a:ext>
            </a:extLst>
          </p:cNvPr>
          <p:cNvSpPr txBox="1"/>
          <p:nvPr/>
        </p:nvSpPr>
        <p:spPr>
          <a:xfrm>
            <a:off x="3063346" y="4550611"/>
            <a:ext cx="1799628" cy="303481"/>
          </a:xfrm>
          <a:prstGeom prst="rect">
            <a:avLst/>
          </a:prstGeom>
          <a:noFill/>
        </p:spPr>
        <p:txBody>
          <a:bodyPr wrap="square" rtlCol="0">
            <a:spAutoFit/>
          </a:bodyPr>
          <a:lstStyle/>
          <a:p>
            <a:pPr algn="ctr">
              <a:lnSpc>
                <a:spcPts val="1800"/>
              </a:lnSpc>
            </a:pPr>
            <a:r>
              <a:rPr lang="en-US" sz="1200" spc="-15" dirty="0">
                <a:solidFill>
                  <a:schemeClr val="tx1">
                    <a:lumMod val="50000"/>
                  </a:schemeClr>
                </a:solidFill>
                <a:latin typeface="Montserrat" pitchFamily="2" charset="77"/>
                <a:cs typeface="Poppins" pitchFamily="2" charset="77"/>
              </a:rPr>
              <a:t>DIRETOR CEFAC</a:t>
            </a:r>
          </a:p>
        </p:txBody>
      </p:sp>
      <p:sp>
        <p:nvSpPr>
          <p:cNvPr id="105" name="TextBox 104">
            <a:extLst>
              <a:ext uri="{FF2B5EF4-FFF2-40B4-BE49-F238E27FC236}">
                <a16:creationId xmlns="" xmlns:a16="http://schemas.microsoft.com/office/drawing/2014/main" id="{EDF07444-8160-412B-A19F-4096D62B1458}"/>
              </a:ext>
            </a:extLst>
          </p:cNvPr>
          <p:cNvSpPr txBox="1"/>
          <p:nvPr/>
        </p:nvSpPr>
        <p:spPr>
          <a:xfrm>
            <a:off x="5184819" y="3352729"/>
            <a:ext cx="1799628" cy="338554"/>
          </a:xfrm>
          <a:prstGeom prst="rect">
            <a:avLst/>
          </a:prstGeom>
          <a:noFill/>
        </p:spPr>
        <p:txBody>
          <a:bodyPr wrap="square" rtlCol="0" anchor="b">
            <a:spAutoFit/>
          </a:bodyPr>
          <a:lstStyle/>
          <a:p>
            <a:pPr algn="ctr"/>
            <a:r>
              <a:rPr lang="en-US" sz="1600" b="1" spc="-15" dirty="0">
                <a:solidFill>
                  <a:schemeClr val="tx1">
                    <a:lumMod val="50000"/>
                  </a:schemeClr>
                </a:solidFill>
                <a:latin typeface="Montserrat" pitchFamily="2" charset="77"/>
                <a:cs typeface="Poppins" pitchFamily="2" charset="77"/>
              </a:rPr>
              <a:t>LÍDERES</a:t>
            </a:r>
          </a:p>
        </p:txBody>
      </p:sp>
      <p:sp>
        <p:nvSpPr>
          <p:cNvPr id="106" name="TextBox 105">
            <a:extLst>
              <a:ext uri="{FF2B5EF4-FFF2-40B4-BE49-F238E27FC236}">
                <a16:creationId xmlns="" xmlns:a16="http://schemas.microsoft.com/office/drawing/2014/main" id="{80B4B3AE-75B7-42F8-A8F9-A82DF20AAF72}"/>
              </a:ext>
            </a:extLst>
          </p:cNvPr>
          <p:cNvSpPr txBox="1"/>
          <p:nvPr/>
        </p:nvSpPr>
        <p:spPr>
          <a:xfrm>
            <a:off x="5184819" y="3577858"/>
            <a:ext cx="1799628" cy="303481"/>
          </a:xfrm>
          <a:prstGeom prst="rect">
            <a:avLst/>
          </a:prstGeom>
          <a:noFill/>
        </p:spPr>
        <p:txBody>
          <a:bodyPr wrap="square" rtlCol="0">
            <a:spAutoFit/>
          </a:bodyPr>
          <a:lstStyle/>
          <a:p>
            <a:pPr algn="ctr">
              <a:lnSpc>
                <a:spcPts val="1800"/>
              </a:lnSpc>
            </a:pPr>
            <a:r>
              <a:rPr lang="en-US" sz="1200" spc="-15" dirty="0">
                <a:solidFill>
                  <a:schemeClr val="tx1">
                    <a:lumMod val="50000"/>
                  </a:schemeClr>
                </a:solidFill>
                <a:latin typeface="Montserrat" pitchFamily="2" charset="77"/>
                <a:cs typeface="Poppins" pitchFamily="2" charset="77"/>
              </a:rPr>
              <a:t>DOS NÚCLEOS</a:t>
            </a:r>
          </a:p>
        </p:txBody>
      </p:sp>
      <p:sp>
        <p:nvSpPr>
          <p:cNvPr id="113" name="TextBox 112">
            <a:extLst>
              <a:ext uri="{FF2B5EF4-FFF2-40B4-BE49-F238E27FC236}">
                <a16:creationId xmlns="" xmlns:a16="http://schemas.microsoft.com/office/drawing/2014/main" id="{B1665978-45F8-461E-9AF7-A5C784FB2A4D}"/>
              </a:ext>
            </a:extLst>
          </p:cNvPr>
          <p:cNvSpPr txBox="1"/>
          <p:nvPr/>
        </p:nvSpPr>
        <p:spPr>
          <a:xfrm>
            <a:off x="7386829" y="2705650"/>
            <a:ext cx="1799628" cy="307777"/>
          </a:xfrm>
          <a:prstGeom prst="rect">
            <a:avLst/>
          </a:prstGeom>
          <a:noFill/>
        </p:spPr>
        <p:txBody>
          <a:bodyPr wrap="square" rtlCol="0" anchor="b">
            <a:spAutoFit/>
          </a:bodyPr>
          <a:lstStyle/>
          <a:p>
            <a:pPr algn="ctr"/>
            <a:r>
              <a:rPr lang="en-US" sz="1400" b="1" spc="-15" dirty="0">
                <a:solidFill>
                  <a:schemeClr val="tx1">
                    <a:lumMod val="50000"/>
                  </a:schemeClr>
                </a:solidFill>
                <a:latin typeface="Montserrat" pitchFamily="2" charset="77"/>
                <a:cs typeface="Poppins" pitchFamily="2" charset="77"/>
              </a:rPr>
              <a:t>PROFESSORES</a:t>
            </a:r>
          </a:p>
        </p:txBody>
      </p:sp>
      <p:sp>
        <p:nvSpPr>
          <p:cNvPr id="114" name="TextBox 113">
            <a:extLst>
              <a:ext uri="{FF2B5EF4-FFF2-40B4-BE49-F238E27FC236}">
                <a16:creationId xmlns="" xmlns:a16="http://schemas.microsoft.com/office/drawing/2014/main" id="{044EDA9E-B16B-4B9E-873B-33BDFC438E45}"/>
              </a:ext>
            </a:extLst>
          </p:cNvPr>
          <p:cNvSpPr txBox="1"/>
          <p:nvPr/>
        </p:nvSpPr>
        <p:spPr>
          <a:xfrm>
            <a:off x="7386829" y="2934135"/>
            <a:ext cx="1799628" cy="303481"/>
          </a:xfrm>
          <a:prstGeom prst="rect">
            <a:avLst/>
          </a:prstGeom>
          <a:noFill/>
        </p:spPr>
        <p:txBody>
          <a:bodyPr wrap="square" rtlCol="0">
            <a:spAutoFit/>
          </a:bodyPr>
          <a:lstStyle/>
          <a:p>
            <a:pPr algn="ctr">
              <a:lnSpc>
                <a:spcPts val="1800"/>
              </a:lnSpc>
            </a:pPr>
            <a:r>
              <a:rPr lang="en-US" sz="1200" spc="-15" dirty="0">
                <a:solidFill>
                  <a:schemeClr val="tx1">
                    <a:lumMod val="50000"/>
                  </a:schemeClr>
                </a:solidFill>
                <a:latin typeface="Montserrat" pitchFamily="2" charset="77"/>
                <a:cs typeface="Poppins" pitchFamily="2" charset="77"/>
              </a:rPr>
              <a:t>CURSOS / OFICINAS</a:t>
            </a:r>
          </a:p>
        </p:txBody>
      </p:sp>
      <p:sp>
        <p:nvSpPr>
          <p:cNvPr id="2" name="Freeform 6">
            <a:extLst>
              <a:ext uri="{FF2B5EF4-FFF2-40B4-BE49-F238E27FC236}">
                <a16:creationId xmlns="" xmlns:a16="http://schemas.microsoft.com/office/drawing/2014/main" id="{6750D4D2-8756-D41A-1165-8961D6A78DF5}"/>
              </a:ext>
            </a:extLst>
          </p:cNvPr>
          <p:cNvSpPr>
            <a:spLocks noChangeArrowheads="1"/>
          </p:cNvSpPr>
          <p:nvPr/>
        </p:nvSpPr>
        <p:spPr bwMode="auto">
          <a:xfrm>
            <a:off x="3147852" y="3881339"/>
            <a:ext cx="1630614" cy="435616"/>
          </a:xfrm>
          <a:custGeom>
            <a:avLst/>
            <a:gdLst>
              <a:gd name="T0" fmla="*/ 3663 w 3664"/>
              <a:gd name="T1" fmla="*/ 978 h 979"/>
              <a:gd name="T2" fmla="*/ 3663 w 3664"/>
              <a:gd name="T3" fmla="*/ 978 h 979"/>
              <a:gd name="T4" fmla="*/ 1823 w 3664"/>
              <a:gd name="T5" fmla="*/ 0 h 979"/>
              <a:gd name="T6" fmla="*/ 1823 w 3664"/>
              <a:gd name="T7" fmla="*/ 0 h 979"/>
              <a:gd name="T8" fmla="*/ 0 w 3664"/>
              <a:gd name="T9" fmla="*/ 954 h 979"/>
            </a:gdLst>
            <a:ahLst/>
            <a:cxnLst>
              <a:cxn ang="0">
                <a:pos x="T0" y="T1"/>
              </a:cxn>
              <a:cxn ang="0">
                <a:pos x="T2" y="T3"/>
              </a:cxn>
              <a:cxn ang="0">
                <a:pos x="T4" y="T5"/>
              </a:cxn>
              <a:cxn ang="0">
                <a:pos x="T6" y="T7"/>
              </a:cxn>
              <a:cxn ang="0">
                <a:pos x="T8" y="T9"/>
              </a:cxn>
            </a:cxnLst>
            <a:rect l="0" t="0" r="r" b="b"/>
            <a:pathLst>
              <a:path w="3664" h="979">
                <a:moveTo>
                  <a:pt x="3663" y="978"/>
                </a:moveTo>
                <a:lnTo>
                  <a:pt x="3663" y="978"/>
                </a:lnTo>
                <a:cubicBezTo>
                  <a:pt x="3264" y="388"/>
                  <a:pt x="2589" y="0"/>
                  <a:pt x="1823" y="0"/>
                </a:cubicBezTo>
                <a:lnTo>
                  <a:pt x="1823" y="0"/>
                </a:lnTo>
                <a:cubicBezTo>
                  <a:pt x="1068" y="0"/>
                  <a:pt x="400" y="377"/>
                  <a:pt x="0" y="954"/>
                </a:cubicBezTo>
              </a:path>
            </a:pathLst>
          </a:custGeom>
          <a:noFill/>
          <a:ln w="63500" cap="flat">
            <a:solidFill>
              <a:schemeClr val="accent2">
                <a:lumMod val="60000"/>
                <a:lumOff val="40000"/>
              </a:schemeClr>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endParaRPr lang="en-US" sz="3266" dirty="0">
              <a:latin typeface="Montserrat" panose="00000500000000000000" pitchFamily="2" charset="0"/>
            </a:endParaRPr>
          </a:p>
        </p:txBody>
      </p:sp>
      <p:sp>
        <p:nvSpPr>
          <p:cNvPr id="3" name="TextBox 100">
            <a:extLst>
              <a:ext uri="{FF2B5EF4-FFF2-40B4-BE49-F238E27FC236}">
                <a16:creationId xmlns="" xmlns:a16="http://schemas.microsoft.com/office/drawing/2014/main" id="{196782B5-5E02-5A8F-D813-F6D117B76673}"/>
              </a:ext>
            </a:extLst>
          </p:cNvPr>
          <p:cNvSpPr txBox="1"/>
          <p:nvPr/>
        </p:nvSpPr>
        <p:spPr>
          <a:xfrm>
            <a:off x="938270" y="4789612"/>
            <a:ext cx="1799628" cy="584775"/>
          </a:xfrm>
          <a:prstGeom prst="rect">
            <a:avLst/>
          </a:prstGeom>
          <a:noFill/>
        </p:spPr>
        <p:txBody>
          <a:bodyPr wrap="square" rtlCol="0" anchor="b">
            <a:spAutoFit/>
          </a:bodyPr>
          <a:lstStyle/>
          <a:p>
            <a:pPr algn="ctr"/>
            <a:r>
              <a:rPr lang="en-US" sz="1600" b="1" spc="-15" dirty="0">
                <a:solidFill>
                  <a:schemeClr val="tx1">
                    <a:lumMod val="50000"/>
                  </a:schemeClr>
                </a:solidFill>
                <a:latin typeface="Montserrat" pitchFamily="2" charset="77"/>
                <a:cs typeface="Poppins" pitchFamily="2" charset="77"/>
              </a:rPr>
              <a:t>LOURDES</a:t>
            </a:r>
          </a:p>
          <a:p>
            <a:pPr algn="ctr"/>
            <a:r>
              <a:rPr lang="en-US" sz="1600" b="1" spc="-15" dirty="0">
                <a:solidFill>
                  <a:schemeClr val="tx1">
                    <a:lumMod val="50000"/>
                  </a:schemeClr>
                </a:solidFill>
                <a:latin typeface="Montserrat" pitchFamily="2" charset="77"/>
                <a:cs typeface="Poppins" pitchFamily="2" charset="77"/>
              </a:rPr>
              <a:t>NARCIZO</a:t>
            </a:r>
          </a:p>
        </p:txBody>
      </p:sp>
      <p:sp>
        <p:nvSpPr>
          <p:cNvPr id="4" name="TextBox 101">
            <a:extLst>
              <a:ext uri="{FF2B5EF4-FFF2-40B4-BE49-F238E27FC236}">
                <a16:creationId xmlns="" xmlns:a16="http://schemas.microsoft.com/office/drawing/2014/main" id="{9CCDD852-72C7-6194-FDFA-B46F1DE94CC6}"/>
              </a:ext>
            </a:extLst>
          </p:cNvPr>
          <p:cNvSpPr txBox="1"/>
          <p:nvPr/>
        </p:nvSpPr>
        <p:spPr>
          <a:xfrm>
            <a:off x="938270" y="5261488"/>
            <a:ext cx="1803231" cy="758797"/>
          </a:xfrm>
          <a:prstGeom prst="rect">
            <a:avLst/>
          </a:prstGeom>
          <a:noFill/>
        </p:spPr>
        <p:txBody>
          <a:bodyPr wrap="square" rtlCol="0">
            <a:spAutoFit/>
          </a:bodyPr>
          <a:lstStyle/>
          <a:p>
            <a:pPr algn="ctr">
              <a:lnSpc>
                <a:spcPts val="1800"/>
              </a:lnSpc>
            </a:pPr>
            <a:r>
              <a:rPr lang="en-US" sz="1000" spc="-15" dirty="0">
                <a:solidFill>
                  <a:schemeClr val="tx1">
                    <a:lumMod val="50000"/>
                  </a:schemeClr>
                </a:solidFill>
                <a:latin typeface="Montserrat" pitchFamily="2" charset="77"/>
                <a:cs typeface="Poppins" pitchFamily="2" charset="77"/>
              </a:rPr>
              <a:t>SECRETÁRIA DE CULTURA E TURISMO</a:t>
            </a:r>
          </a:p>
          <a:p>
            <a:pPr algn="ctr">
              <a:lnSpc>
                <a:spcPts val="1800"/>
              </a:lnSpc>
            </a:pPr>
            <a:r>
              <a:rPr lang="en-US" sz="1000" spc="-15" dirty="0">
                <a:solidFill>
                  <a:schemeClr val="tx1">
                    <a:lumMod val="50000"/>
                  </a:schemeClr>
                </a:solidFill>
                <a:latin typeface="Montserrat" pitchFamily="2" charset="77"/>
                <a:cs typeface="Poppins" pitchFamily="2" charset="77"/>
              </a:rPr>
              <a:t>DE IBIPORÃ</a:t>
            </a:r>
          </a:p>
        </p:txBody>
      </p:sp>
      <p:sp>
        <p:nvSpPr>
          <p:cNvPr id="5" name="Freeform 6">
            <a:extLst>
              <a:ext uri="{FF2B5EF4-FFF2-40B4-BE49-F238E27FC236}">
                <a16:creationId xmlns="" xmlns:a16="http://schemas.microsoft.com/office/drawing/2014/main" id="{2AE519E6-E3E1-345E-003D-D16C27E60C91}"/>
              </a:ext>
            </a:extLst>
          </p:cNvPr>
          <p:cNvSpPr>
            <a:spLocks noChangeArrowheads="1"/>
          </p:cNvSpPr>
          <p:nvPr/>
        </p:nvSpPr>
        <p:spPr bwMode="auto">
          <a:xfrm>
            <a:off x="1022776" y="4636284"/>
            <a:ext cx="1630614" cy="435616"/>
          </a:xfrm>
          <a:custGeom>
            <a:avLst/>
            <a:gdLst>
              <a:gd name="T0" fmla="*/ 3663 w 3664"/>
              <a:gd name="T1" fmla="*/ 978 h 979"/>
              <a:gd name="T2" fmla="*/ 3663 w 3664"/>
              <a:gd name="T3" fmla="*/ 978 h 979"/>
              <a:gd name="T4" fmla="*/ 1823 w 3664"/>
              <a:gd name="T5" fmla="*/ 0 h 979"/>
              <a:gd name="T6" fmla="*/ 1823 w 3664"/>
              <a:gd name="T7" fmla="*/ 0 h 979"/>
              <a:gd name="T8" fmla="*/ 0 w 3664"/>
              <a:gd name="T9" fmla="*/ 954 h 979"/>
            </a:gdLst>
            <a:ahLst/>
            <a:cxnLst>
              <a:cxn ang="0">
                <a:pos x="T0" y="T1"/>
              </a:cxn>
              <a:cxn ang="0">
                <a:pos x="T2" y="T3"/>
              </a:cxn>
              <a:cxn ang="0">
                <a:pos x="T4" y="T5"/>
              </a:cxn>
              <a:cxn ang="0">
                <a:pos x="T6" y="T7"/>
              </a:cxn>
              <a:cxn ang="0">
                <a:pos x="T8" y="T9"/>
              </a:cxn>
            </a:cxnLst>
            <a:rect l="0" t="0" r="r" b="b"/>
            <a:pathLst>
              <a:path w="3664" h="979">
                <a:moveTo>
                  <a:pt x="3663" y="978"/>
                </a:moveTo>
                <a:lnTo>
                  <a:pt x="3663" y="978"/>
                </a:lnTo>
                <a:cubicBezTo>
                  <a:pt x="3264" y="388"/>
                  <a:pt x="2589" y="0"/>
                  <a:pt x="1823" y="0"/>
                </a:cubicBezTo>
                <a:lnTo>
                  <a:pt x="1823" y="0"/>
                </a:lnTo>
                <a:cubicBezTo>
                  <a:pt x="1068" y="0"/>
                  <a:pt x="400" y="377"/>
                  <a:pt x="0" y="954"/>
                </a:cubicBezTo>
              </a:path>
            </a:pathLst>
          </a:custGeom>
          <a:noFill/>
          <a:ln w="63500" cap="flat">
            <a:solidFill>
              <a:schemeClr val="accent2">
                <a:lumMod val="60000"/>
                <a:lumOff val="40000"/>
              </a:schemeClr>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endParaRPr lang="en-US" sz="3266" dirty="0">
              <a:latin typeface="Montserrat" panose="00000500000000000000" pitchFamily="2" charset="0"/>
            </a:endParaRPr>
          </a:p>
        </p:txBody>
      </p:sp>
      <p:sp>
        <p:nvSpPr>
          <p:cNvPr id="6" name="Freeform 6">
            <a:extLst>
              <a:ext uri="{FF2B5EF4-FFF2-40B4-BE49-F238E27FC236}">
                <a16:creationId xmlns="" xmlns:a16="http://schemas.microsoft.com/office/drawing/2014/main" id="{301D0D09-3924-2D92-4034-115AA39D5BA0}"/>
              </a:ext>
            </a:extLst>
          </p:cNvPr>
          <p:cNvSpPr>
            <a:spLocks noChangeArrowheads="1"/>
          </p:cNvSpPr>
          <p:nvPr/>
        </p:nvSpPr>
        <p:spPr bwMode="auto">
          <a:xfrm>
            <a:off x="7471336" y="2425003"/>
            <a:ext cx="1630614" cy="435616"/>
          </a:xfrm>
          <a:custGeom>
            <a:avLst/>
            <a:gdLst>
              <a:gd name="T0" fmla="*/ 3663 w 3664"/>
              <a:gd name="T1" fmla="*/ 978 h 979"/>
              <a:gd name="T2" fmla="*/ 3663 w 3664"/>
              <a:gd name="T3" fmla="*/ 978 h 979"/>
              <a:gd name="T4" fmla="*/ 1823 w 3664"/>
              <a:gd name="T5" fmla="*/ 0 h 979"/>
              <a:gd name="T6" fmla="*/ 1823 w 3664"/>
              <a:gd name="T7" fmla="*/ 0 h 979"/>
              <a:gd name="T8" fmla="*/ 0 w 3664"/>
              <a:gd name="T9" fmla="*/ 954 h 979"/>
            </a:gdLst>
            <a:ahLst/>
            <a:cxnLst>
              <a:cxn ang="0">
                <a:pos x="T0" y="T1"/>
              </a:cxn>
              <a:cxn ang="0">
                <a:pos x="T2" y="T3"/>
              </a:cxn>
              <a:cxn ang="0">
                <a:pos x="T4" y="T5"/>
              </a:cxn>
              <a:cxn ang="0">
                <a:pos x="T6" y="T7"/>
              </a:cxn>
              <a:cxn ang="0">
                <a:pos x="T8" y="T9"/>
              </a:cxn>
            </a:cxnLst>
            <a:rect l="0" t="0" r="r" b="b"/>
            <a:pathLst>
              <a:path w="3664" h="979">
                <a:moveTo>
                  <a:pt x="3663" y="978"/>
                </a:moveTo>
                <a:lnTo>
                  <a:pt x="3663" y="978"/>
                </a:lnTo>
                <a:cubicBezTo>
                  <a:pt x="3264" y="388"/>
                  <a:pt x="2589" y="0"/>
                  <a:pt x="1823" y="0"/>
                </a:cubicBezTo>
                <a:lnTo>
                  <a:pt x="1823" y="0"/>
                </a:lnTo>
                <a:cubicBezTo>
                  <a:pt x="1068" y="0"/>
                  <a:pt x="400" y="377"/>
                  <a:pt x="0" y="954"/>
                </a:cubicBezTo>
              </a:path>
            </a:pathLst>
          </a:custGeom>
          <a:noFill/>
          <a:ln w="63500" cap="flat">
            <a:solidFill>
              <a:schemeClr val="accent2">
                <a:lumMod val="60000"/>
                <a:lumOff val="40000"/>
              </a:schemeClr>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endParaRPr lang="en-US" sz="3266" dirty="0">
              <a:latin typeface="Montserrat" panose="00000500000000000000" pitchFamily="2" charset="0"/>
            </a:endParaRPr>
          </a:p>
        </p:txBody>
      </p:sp>
      <p:sp>
        <p:nvSpPr>
          <p:cNvPr id="7" name="TextBox 112">
            <a:extLst>
              <a:ext uri="{FF2B5EF4-FFF2-40B4-BE49-F238E27FC236}">
                <a16:creationId xmlns="" xmlns:a16="http://schemas.microsoft.com/office/drawing/2014/main" id="{E100156F-4DC0-6213-715C-5789C9CD11BF}"/>
              </a:ext>
            </a:extLst>
          </p:cNvPr>
          <p:cNvSpPr txBox="1"/>
          <p:nvPr/>
        </p:nvSpPr>
        <p:spPr>
          <a:xfrm>
            <a:off x="9511249" y="1718962"/>
            <a:ext cx="1799628" cy="338554"/>
          </a:xfrm>
          <a:prstGeom prst="rect">
            <a:avLst/>
          </a:prstGeom>
          <a:noFill/>
        </p:spPr>
        <p:txBody>
          <a:bodyPr wrap="square" rtlCol="0" anchor="b">
            <a:spAutoFit/>
          </a:bodyPr>
          <a:lstStyle/>
          <a:p>
            <a:pPr algn="ctr"/>
            <a:r>
              <a:rPr lang="en-US" sz="1600" b="1" spc="-15" dirty="0">
                <a:solidFill>
                  <a:schemeClr val="tx1">
                    <a:lumMod val="50000"/>
                  </a:schemeClr>
                </a:solidFill>
                <a:latin typeface="Montserrat" pitchFamily="2" charset="77"/>
                <a:cs typeface="Poppins" pitchFamily="2" charset="77"/>
              </a:rPr>
              <a:t>ALUNOS</a:t>
            </a:r>
          </a:p>
        </p:txBody>
      </p:sp>
      <p:sp>
        <p:nvSpPr>
          <p:cNvPr id="8" name="TextBox 113">
            <a:extLst>
              <a:ext uri="{FF2B5EF4-FFF2-40B4-BE49-F238E27FC236}">
                <a16:creationId xmlns="" xmlns:a16="http://schemas.microsoft.com/office/drawing/2014/main" id="{11F3EC77-E14A-CAAD-568D-60A48E25177E}"/>
              </a:ext>
            </a:extLst>
          </p:cNvPr>
          <p:cNvSpPr txBox="1"/>
          <p:nvPr/>
        </p:nvSpPr>
        <p:spPr>
          <a:xfrm>
            <a:off x="9511249" y="1978224"/>
            <a:ext cx="1799628" cy="303481"/>
          </a:xfrm>
          <a:prstGeom prst="rect">
            <a:avLst/>
          </a:prstGeom>
          <a:noFill/>
        </p:spPr>
        <p:txBody>
          <a:bodyPr wrap="square" rtlCol="0">
            <a:spAutoFit/>
          </a:bodyPr>
          <a:lstStyle/>
          <a:p>
            <a:pPr algn="ctr">
              <a:lnSpc>
                <a:spcPts val="1800"/>
              </a:lnSpc>
            </a:pPr>
            <a:r>
              <a:rPr lang="en-US" sz="1200" spc="-15" dirty="0">
                <a:solidFill>
                  <a:schemeClr val="tx1">
                    <a:lumMod val="50000"/>
                  </a:schemeClr>
                </a:solidFill>
                <a:latin typeface="Montserrat" pitchFamily="2" charset="77"/>
                <a:cs typeface="Poppins" pitchFamily="2" charset="77"/>
              </a:rPr>
              <a:t>CURSOS / OFICINAS</a:t>
            </a:r>
          </a:p>
        </p:txBody>
      </p:sp>
      <p:sp>
        <p:nvSpPr>
          <p:cNvPr id="9" name="Freeform 6">
            <a:extLst>
              <a:ext uri="{FF2B5EF4-FFF2-40B4-BE49-F238E27FC236}">
                <a16:creationId xmlns="" xmlns:a16="http://schemas.microsoft.com/office/drawing/2014/main" id="{B3F4264C-A7D4-8B64-54A0-D9390AA80DDF}"/>
              </a:ext>
            </a:extLst>
          </p:cNvPr>
          <p:cNvSpPr>
            <a:spLocks noChangeArrowheads="1"/>
          </p:cNvSpPr>
          <p:nvPr/>
        </p:nvSpPr>
        <p:spPr bwMode="auto">
          <a:xfrm>
            <a:off x="9595756" y="1469092"/>
            <a:ext cx="1630614" cy="435616"/>
          </a:xfrm>
          <a:custGeom>
            <a:avLst/>
            <a:gdLst>
              <a:gd name="T0" fmla="*/ 3663 w 3664"/>
              <a:gd name="T1" fmla="*/ 978 h 979"/>
              <a:gd name="T2" fmla="*/ 3663 w 3664"/>
              <a:gd name="T3" fmla="*/ 978 h 979"/>
              <a:gd name="T4" fmla="*/ 1823 w 3664"/>
              <a:gd name="T5" fmla="*/ 0 h 979"/>
              <a:gd name="T6" fmla="*/ 1823 w 3664"/>
              <a:gd name="T7" fmla="*/ 0 h 979"/>
              <a:gd name="T8" fmla="*/ 0 w 3664"/>
              <a:gd name="T9" fmla="*/ 954 h 979"/>
            </a:gdLst>
            <a:ahLst/>
            <a:cxnLst>
              <a:cxn ang="0">
                <a:pos x="T0" y="T1"/>
              </a:cxn>
              <a:cxn ang="0">
                <a:pos x="T2" y="T3"/>
              </a:cxn>
              <a:cxn ang="0">
                <a:pos x="T4" y="T5"/>
              </a:cxn>
              <a:cxn ang="0">
                <a:pos x="T6" y="T7"/>
              </a:cxn>
              <a:cxn ang="0">
                <a:pos x="T8" y="T9"/>
              </a:cxn>
            </a:cxnLst>
            <a:rect l="0" t="0" r="r" b="b"/>
            <a:pathLst>
              <a:path w="3664" h="979">
                <a:moveTo>
                  <a:pt x="3663" y="978"/>
                </a:moveTo>
                <a:lnTo>
                  <a:pt x="3663" y="978"/>
                </a:lnTo>
                <a:cubicBezTo>
                  <a:pt x="3264" y="388"/>
                  <a:pt x="2589" y="0"/>
                  <a:pt x="1823" y="0"/>
                </a:cubicBezTo>
                <a:lnTo>
                  <a:pt x="1823" y="0"/>
                </a:lnTo>
                <a:cubicBezTo>
                  <a:pt x="1068" y="0"/>
                  <a:pt x="400" y="377"/>
                  <a:pt x="0" y="954"/>
                </a:cubicBezTo>
              </a:path>
            </a:pathLst>
          </a:custGeom>
          <a:noFill/>
          <a:ln w="63500" cap="flat">
            <a:solidFill>
              <a:schemeClr val="accent2">
                <a:lumMod val="60000"/>
                <a:lumOff val="40000"/>
              </a:schemeClr>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endParaRPr lang="en-US" sz="3266" dirty="0">
              <a:latin typeface="Montserrat" panose="00000500000000000000" pitchFamily="2" charset="0"/>
            </a:endParaRPr>
          </a:p>
        </p:txBody>
      </p:sp>
      <p:pic>
        <p:nvPicPr>
          <p:cNvPr id="11" name="Imagem 10">
            <a:extLst>
              <a:ext uri="{FF2B5EF4-FFF2-40B4-BE49-F238E27FC236}">
                <a16:creationId xmlns="" xmlns:a16="http://schemas.microsoft.com/office/drawing/2014/main" id="{47F7F0C0-E0D0-ED5D-4766-CC3B74830B43}"/>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b="36395"/>
          <a:stretch/>
        </p:blipFill>
        <p:spPr>
          <a:xfrm>
            <a:off x="2886069" y="161048"/>
            <a:ext cx="1892397" cy="1466199"/>
          </a:xfrm>
          <a:prstGeom prst="rect">
            <a:avLst/>
          </a:prstGeom>
        </p:spPr>
      </p:pic>
    </p:spTree>
    <p:extLst>
      <p:ext uri="{BB962C8B-B14F-4D97-AF65-F5344CB8AC3E}">
        <p14:creationId xmlns="" xmlns:p14="http://schemas.microsoft.com/office/powerpoint/2010/main" val="11903199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6" name="Imagem 5">
            <a:extLst>
              <a:ext uri="{FF2B5EF4-FFF2-40B4-BE49-F238E27FC236}">
                <a16:creationId xmlns="" xmlns:a16="http://schemas.microsoft.com/office/drawing/2014/main" id="{D7EEAF89-0B34-01B4-B751-7D2AF0D93BF4}"/>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572479" y="1166867"/>
            <a:ext cx="7322147" cy="4310914"/>
          </a:xfrm>
          <a:prstGeom prst="rect">
            <a:avLst/>
          </a:prstGeom>
        </p:spPr>
      </p:pic>
    </p:spTree>
    <p:extLst>
      <p:ext uri="{BB962C8B-B14F-4D97-AF65-F5344CB8AC3E}">
        <p14:creationId xmlns="" xmlns:p14="http://schemas.microsoft.com/office/powerpoint/2010/main" val="337150726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Lorem Ipsum is simply dummy text of the printing and typesetting industry. Lorem Ipsum has been the industry's standard dummy text ever since the 1500s, when an unknown printer took a galley of type and scrambled it to make a type specimen book. It has s">
            <a:extLst>
              <a:ext uri="{FF2B5EF4-FFF2-40B4-BE49-F238E27FC236}">
                <a16:creationId xmlns="" xmlns:a16="http://schemas.microsoft.com/office/drawing/2014/main" id="{54F79475-6610-FAD5-5CC8-117D95EDC030}"/>
              </a:ext>
            </a:extLst>
          </p:cNvPr>
          <p:cNvSpPr txBox="1"/>
          <p:nvPr/>
        </p:nvSpPr>
        <p:spPr>
          <a:xfrm>
            <a:off x="5368194" y="724611"/>
            <a:ext cx="2065685" cy="2975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l">
              <a:defRPr sz="2500">
                <a:solidFill>
                  <a:srgbClr val="9D9F9D"/>
                </a:solidFill>
                <a:latin typeface="Barlow Medium"/>
                <a:ea typeface="Barlow Medium"/>
                <a:cs typeface="Barlow Medium"/>
                <a:sym typeface="Barlow Medium"/>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pt-BR" sz="1600" b="0" i="0" u="none" strike="noStrike" kern="0" cap="none" spc="0" normalizeH="0" baseline="0" noProof="0" dirty="0">
                <a:ln>
                  <a:noFill/>
                </a:ln>
                <a:solidFill>
                  <a:srgbClr val="373F4C"/>
                </a:solidFill>
                <a:effectLst/>
                <a:uLnTx/>
                <a:uFillTx/>
                <a:latin typeface="Barlow" panose="00000500000000000000" pitchFamily="2" charset="0"/>
                <a:sym typeface="Barlow Medium"/>
              </a:rPr>
              <a:t>LÍDER</a:t>
            </a:r>
          </a:p>
        </p:txBody>
      </p:sp>
      <p:sp>
        <p:nvSpPr>
          <p:cNvPr id="12" name="Lorem Ipsum is simply dummy text of the printing and typesetting industry. Lorem Ipsum has been the industry's standard dummy text ever since the 1500s, when an unknown printer took a galley of type and scrambled it to make a type specimen book. It has s">
            <a:extLst>
              <a:ext uri="{FF2B5EF4-FFF2-40B4-BE49-F238E27FC236}">
                <a16:creationId xmlns="" xmlns:a16="http://schemas.microsoft.com/office/drawing/2014/main" id="{C96DBE0C-A0CC-A975-AEF6-F15737ECED2E}"/>
              </a:ext>
            </a:extLst>
          </p:cNvPr>
          <p:cNvSpPr txBox="1"/>
          <p:nvPr/>
        </p:nvSpPr>
        <p:spPr>
          <a:xfrm>
            <a:off x="5368194" y="953838"/>
            <a:ext cx="3384376" cy="3898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l">
              <a:defRPr>
                <a:solidFill>
                  <a:srgbClr val="535353"/>
                </a:solidFill>
                <a:latin typeface="Barlow SemiBold"/>
                <a:ea typeface="Barlow SemiBold"/>
                <a:cs typeface="Barlow SemiBold"/>
                <a:sym typeface="Barlow SemiBold"/>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pt-BR" sz="2200" b="0" i="0" u="none" strike="noStrike" kern="0" cap="none" spc="0" normalizeH="0" baseline="0" noProof="0" dirty="0">
                <a:ln>
                  <a:noFill/>
                </a:ln>
                <a:solidFill>
                  <a:srgbClr val="373F4C"/>
                </a:solidFill>
                <a:effectLst/>
                <a:uLnTx/>
                <a:uFillTx/>
                <a:latin typeface="Barlow" panose="00000500000000000000" pitchFamily="2" charset="0"/>
                <a:sym typeface="Barlow SemiBold"/>
              </a:rPr>
              <a:t>STEPHANY RODRIGUES</a:t>
            </a:r>
          </a:p>
        </p:txBody>
      </p:sp>
      <p:sp>
        <p:nvSpPr>
          <p:cNvPr id="13" name="Line">
            <a:extLst>
              <a:ext uri="{FF2B5EF4-FFF2-40B4-BE49-F238E27FC236}">
                <a16:creationId xmlns="" xmlns:a16="http://schemas.microsoft.com/office/drawing/2014/main" id="{1E701D7A-E2B6-0108-602B-44B5B20CB536}"/>
              </a:ext>
            </a:extLst>
          </p:cNvPr>
          <p:cNvSpPr/>
          <p:nvPr/>
        </p:nvSpPr>
        <p:spPr>
          <a:xfrm>
            <a:off x="4163143" y="979403"/>
            <a:ext cx="1072100" cy="33872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8577" y="0"/>
                </a:lnTo>
                <a:lnTo>
                  <a:pt x="0" y="21600"/>
                </a:lnTo>
              </a:path>
            </a:pathLst>
          </a:custGeom>
          <a:ln w="25400">
            <a:solidFill>
              <a:schemeClr val="bg2">
                <a:lumMod val="50000"/>
              </a:schemeClr>
            </a:solidFill>
          </a:ln>
        </p:spPr>
        <p:txBody>
          <a:bodyPr lIns="22859" tIns="22859" rIns="22859" bIns="22859"/>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sz="1500" b="1" i="0" u="none" strike="noStrike" kern="0" cap="none" spc="0" normalizeH="0" baseline="0" noProof="0">
              <a:ln>
                <a:noFill/>
              </a:ln>
              <a:solidFill>
                <a:srgbClr val="000000"/>
              </a:solidFill>
              <a:effectLst/>
              <a:uLnTx/>
              <a:uFillTx/>
              <a:latin typeface="Helvetica Neue"/>
              <a:sym typeface="Helvetica Neue"/>
            </a:endParaRPr>
          </a:p>
        </p:txBody>
      </p:sp>
      <p:sp>
        <p:nvSpPr>
          <p:cNvPr id="18" name="Line">
            <a:extLst>
              <a:ext uri="{FF2B5EF4-FFF2-40B4-BE49-F238E27FC236}">
                <a16:creationId xmlns="" xmlns:a16="http://schemas.microsoft.com/office/drawing/2014/main" id="{6DF19C44-E395-AE46-8443-812436491452}"/>
              </a:ext>
            </a:extLst>
          </p:cNvPr>
          <p:cNvSpPr/>
          <p:nvPr/>
        </p:nvSpPr>
        <p:spPr>
          <a:xfrm>
            <a:off x="6964762" y="2091218"/>
            <a:ext cx="1073576" cy="115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923" y="21600"/>
                </a:lnTo>
                <a:lnTo>
                  <a:pt x="0" y="0"/>
                </a:lnTo>
              </a:path>
            </a:pathLst>
          </a:custGeom>
          <a:ln w="25400">
            <a:solidFill>
              <a:schemeClr val="accent5"/>
            </a:solidFill>
          </a:ln>
        </p:spPr>
        <p:txBody>
          <a:bodyPr lIns="22859" tIns="22859" rIns="22859" bIns="22859"/>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sz="1500" b="1" i="0" u="none" strike="noStrike" kern="0" cap="none" spc="0" normalizeH="0" baseline="0" noProof="0">
              <a:ln>
                <a:noFill/>
              </a:ln>
              <a:solidFill>
                <a:srgbClr val="000000"/>
              </a:solidFill>
              <a:effectLst/>
              <a:uLnTx/>
              <a:uFillTx/>
              <a:latin typeface="Helvetica Neue"/>
              <a:sym typeface="Helvetica Neue"/>
            </a:endParaRPr>
          </a:p>
        </p:txBody>
      </p:sp>
      <p:sp>
        <p:nvSpPr>
          <p:cNvPr id="19" name="Line">
            <a:extLst>
              <a:ext uri="{FF2B5EF4-FFF2-40B4-BE49-F238E27FC236}">
                <a16:creationId xmlns="" xmlns:a16="http://schemas.microsoft.com/office/drawing/2014/main" id="{839FF57E-BFE1-D19B-BB87-07A80DE05614}"/>
              </a:ext>
            </a:extLst>
          </p:cNvPr>
          <p:cNvSpPr/>
          <p:nvPr/>
        </p:nvSpPr>
        <p:spPr>
          <a:xfrm>
            <a:off x="6977825" y="1743575"/>
            <a:ext cx="1059360" cy="11285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670" y="0"/>
                </a:lnTo>
                <a:lnTo>
                  <a:pt x="0" y="21600"/>
                </a:lnTo>
              </a:path>
            </a:pathLst>
          </a:custGeom>
          <a:ln w="25400">
            <a:solidFill>
              <a:schemeClr val="accent5"/>
            </a:solidFill>
          </a:ln>
        </p:spPr>
        <p:txBody>
          <a:bodyPr lIns="22859" tIns="22859" rIns="22859" bIns="22859"/>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sz="1500" b="1" i="0" u="none" strike="noStrike" kern="0" cap="none" spc="0" normalizeH="0" baseline="0" noProof="0">
              <a:ln>
                <a:noFill/>
              </a:ln>
              <a:solidFill>
                <a:srgbClr val="000000"/>
              </a:solidFill>
              <a:effectLst/>
              <a:uLnTx/>
              <a:uFillTx/>
              <a:latin typeface="Helvetica Neue"/>
              <a:sym typeface="Helvetica Neue"/>
            </a:endParaRPr>
          </a:p>
        </p:txBody>
      </p:sp>
      <p:grpSp>
        <p:nvGrpSpPr>
          <p:cNvPr id="20" name="Agrupar 19">
            <a:extLst>
              <a:ext uri="{FF2B5EF4-FFF2-40B4-BE49-F238E27FC236}">
                <a16:creationId xmlns="" xmlns:a16="http://schemas.microsoft.com/office/drawing/2014/main" id="{4764C83F-4A6F-D886-370E-0ACB04DF561D}"/>
              </a:ext>
            </a:extLst>
          </p:cNvPr>
          <p:cNvGrpSpPr/>
          <p:nvPr/>
        </p:nvGrpSpPr>
        <p:grpSpPr>
          <a:xfrm>
            <a:off x="8090575" y="1590527"/>
            <a:ext cx="2193249" cy="726438"/>
            <a:chOff x="16679237" y="8442176"/>
            <a:chExt cx="4386497" cy="1452874"/>
          </a:xfrm>
        </p:grpSpPr>
        <p:sp>
          <p:nvSpPr>
            <p:cNvPr id="21" name="Venn diagram">
              <a:extLst>
                <a:ext uri="{FF2B5EF4-FFF2-40B4-BE49-F238E27FC236}">
                  <a16:creationId xmlns="" xmlns:a16="http://schemas.microsoft.com/office/drawing/2014/main" id="{9160C28A-89FE-80DC-AC33-56F4CC7E8AE7}"/>
                </a:ext>
              </a:extLst>
            </p:cNvPr>
            <p:cNvSpPr txBox="1"/>
            <p:nvPr/>
          </p:nvSpPr>
          <p:spPr>
            <a:xfrm>
              <a:off x="16679237" y="8442176"/>
              <a:ext cx="4386497" cy="656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l">
                <a:defRPr sz="4600">
                  <a:latin typeface="Barlow Bold"/>
                  <a:ea typeface="Barlow Bold"/>
                  <a:cs typeface="Barlow Bold"/>
                  <a:sym typeface="Barlow Bold"/>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rgbClr val="373F4C"/>
                  </a:solidFill>
                  <a:effectLst/>
                  <a:uLnTx/>
                  <a:uFillTx/>
                  <a:latin typeface="Barlow" panose="00000500000000000000" pitchFamily="2" charset="0"/>
                  <a:sym typeface="Barlow Bold"/>
                </a:rPr>
                <a:t>Dança Clássica</a:t>
              </a:r>
            </a:p>
          </p:txBody>
        </p:sp>
        <p:sp>
          <p:nvSpPr>
            <p:cNvPr id="22" name="Venn diagram">
              <a:extLst>
                <a:ext uri="{FF2B5EF4-FFF2-40B4-BE49-F238E27FC236}">
                  <a16:creationId xmlns="" xmlns:a16="http://schemas.microsoft.com/office/drawing/2014/main" id="{6B2A76FC-562A-BE08-2062-B6945E2305E3}"/>
                </a:ext>
              </a:extLst>
            </p:cNvPr>
            <p:cNvSpPr txBox="1"/>
            <p:nvPr/>
          </p:nvSpPr>
          <p:spPr>
            <a:xfrm>
              <a:off x="16679237" y="9238461"/>
              <a:ext cx="4386497" cy="656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l">
                <a:defRPr sz="4600">
                  <a:latin typeface="Barlow Bold"/>
                  <a:ea typeface="Barlow Bold"/>
                  <a:cs typeface="Barlow Bold"/>
                  <a:sym typeface="Barlow Bold"/>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rgbClr val="373F4C"/>
                  </a:solidFill>
                  <a:effectLst/>
                  <a:uLnTx/>
                  <a:uFillTx/>
                  <a:latin typeface="Barlow" panose="00000500000000000000" pitchFamily="2" charset="0"/>
                  <a:sym typeface="Barlow Bold"/>
                </a:rPr>
                <a:t>Dança Urbana</a:t>
              </a:r>
            </a:p>
          </p:txBody>
        </p:sp>
      </p:grpSp>
      <p:sp>
        <p:nvSpPr>
          <p:cNvPr id="23" name="Title Project Information">
            <a:extLst>
              <a:ext uri="{FF2B5EF4-FFF2-40B4-BE49-F238E27FC236}">
                <a16:creationId xmlns="" xmlns:a16="http://schemas.microsoft.com/office/drawing/2014/main" id="{762922DC-E7E4-255E-2BFA-1F576E220050}"/>
              </a:ext>
            </a:extLst>
          </p:cNvPr>
          <p:cNvSpPr txBox="1"/>
          <p:nvPr/>
        </p:nvSpPr>
        <p:spPr>
          <a:xfrm>
            <a:off x="5279267" y="1813065"/>
            <a:ext cx="1906724" cy="2975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p>
            <a:pPr marL="0" marR="0" lvl="0" indent="0" algn="l" defTabSz="412750" rtl="0" eaLnBrk="1" fontAlgn="auto" latinLnBrk="0" hangingPunct="0">
              <a:lnSpc>
                <a:spcPct val="100000"/>
              </a:lnSpc>
              <a:spcBef>
                <a:spcPts val="0"/>
              </a:spcBef>
              <a:spcAft>
                <a:spcPts val="0"/>
              </a:spcAft>
              <a:buClrTx/>
              <a:buSzTx/>
              <a:buFontTx/>
              <a:buNone/>
              <a:tabLst/>
              <a:defRPr sz="3200" b="0">
                <a:solidFill>
                  <a:srgbClr val="3A4863"/>
                </a:solidFill>
                <a:latin typeface="Barlow Regular"/>
                <a:ea typeface="Barlow Regular"/>
                <a:cs typeface="Barlow Regular"/>
                <a:sym typeface="Barlow Regular"/>
              </a:defRPr>
            </a:pPr>
            <a:r>
              <a:rPr kumimoji="0" lang="pt-BR" sz="1600" b="0" i="0" u="none" strike="noStrike" kern="0" cap="none" spc="0" normalizeH="0" baseline="0" noProof="0" dirty="0">
                <a:ln>
                  <a:noFill/>
                </a:ln>
                <a:solidFill>
                  <a:srgbClr val="3A4863"/>
                </a:solidFill>
                <a:effectLst/>
                <a:uLnTx/>
                <a:uFillTx/>
                <a:latin typeface="Barlow Medium"/>
                <a:ea typeface="Barlow Medium"/>
                <a:cs typeface="Barlow Medium"/>
                <a:sym typeface="Barlow Medium"/>
              </a:rPr>
              <a:t>EIXOS DE ENSINO</a:t>
            </a:r>
            <a:endParaRPr kumimoji="0" sz="1600" b="0" i="0" u="none" strike="noStrike" kern="0" cap="none" spc="0" normalizeH="0" baseline="0" noProof="0" dirty="0">
              <a:ln>
                <a:noFill/>
              </a:ln>
              <a:solidFill>
                <a:srgbClr val="3A4863"/>
              </a:solidFill>
              <a:effectLst/>
              <a:uLnTx/>
              <a:uFillTx/>
              <a:latin typeface="Barlow Medium"/>
              <a:ea typeface="Barlow Medium"/>
              <a:cs typeface="Barlow Medium"/>
              <a:sym typeface="Barlow Medium"/>
            </a:endParaRPr>
          </a:p>
        </p:txBody>
      </p:sp>
      <p:sp>
        <p:nvSpPr>
          <p:cNvPr id="24" name="Line">
            <a:extLst>
              <a:ext uri="{FF2B5EF4-FFF2-40B4-BE49-F238E27FC236}">
                <a16:creationId xmlns="" xmlns:a16="http://schemas.microsoft.com/office/drawing/2014/main" id="{1D38E73F-828F-76B6-6A62-F963ED9F7D14}"/>
              </a:ext>
            </a:extLst>
          </p:cNvPr>
          <p:cNvSpPr/>
          <p:nvPr/>
        </p:nvSpPr>
        <p:spPr>
          <a:xfrm>
            <a:off x="4163143" y="1955366"/>
            <a:ext cx="1059360" cy="11285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670" y="0"/>
                </a:lnTo>
                <a:lnTo>
                  <a:pt x="0" y="21600"/>
                </a:lnTo>
              </a:path>
            </a:pathLst>
          </a:custGeom>
          <a:ln w="25400">
            <a:solidFill>
              <a:schemeClr val="bg2">
                <a:lumMod val="50000"/>
              </a:schemeClr>
            </a:solidFill>
          </a:ln>
        </p:spPr>
        <p:txBody>
          <a:bodyPr lIns="22859" tIns="22859" rIns="22859" bIns="22859"/>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sz="1500" b="1" i="0" u="none" strike="noStrike" kern="0" cap="none" spc="0" normalizeH="0" baseline="0" noProof="0">
              <a:ln>
                <a:noFill/>
              </a:ln>
              <a:solidFill>
                <a:srgbClr val="000000"/>
              </a:solidFill>
              <a:effectLst/>
              <a:uLnTx/>
              <a:uFillTx/>
              <a:latin typeface="Helvetica Neue"/>
              <a:sym typeface="Helvetica Neue"/>
            </a:endParaRPr>
          </a:p>
        </p:txBody>
      </p:sp>
      <p:sp>
        <p:nvSpPr>
          <p:cNvPr id="25" name="Title Project Information">
            <a:extLst>
              <a:ext uri="{FF2B5EF4-FFF2-40B4-BE49-F238E27FC236}">
                <a16:creationId xmlns="" xmlns:a16="http://schemas.microsoft.com/office/drawing/2014/main" id="{4AE24D49-49DA-F993-4DA3-0ACF9BDEC91F}"/>
              </a:ext>
            </a:extLst>
          </p:cNvPr>
          <p:cNvSpPr txBox="1"/>
          <p:nvPr/>
        </p:nvSpPr>
        <p:spPr>
          <a:xfrm>
            <a:off x="4967350" y="2539573"/>
            <a:ext cx="937888" cy="2975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p>
            <a:pPr marL="0" marR="0" lvl="0" indent="0" algn="l" defTabSz="412750" rtl="0" eaLnBrk="1" fontAlgn="auto" latinLnBrk="0" hangingPunct="0">
              <a:lnSpc>
                <a:spcPct val="100000"/>
              </a:lnSpc>
              <a:spcBef>
                <a:spcPts val="0"/>
              </a:spcBef>
              <a:spcAft>
                <a:spcPts val="0"/>
              </a:spcAft>
              <a:buClrTx/>
              <a:buSzTx/>
              <a:buFontTx/>
              <a:buNone/>
              <a:tabLst/>
              <a:defRPr sz="3200" b="0">
                <a:solidFill>
                  <a:srgbClr val="3A4863"/>
                </a:solidFill>
                <a:latin typeface="Barlow Regular"/>
                <a:ea typeface="Barlow Regular"/>
                <a:cs typeface="Barlow Regular"/>
                <a:sym typeface="Barlow Regular"/>
              </a:defRPr>
            </a:pPr>
            <a:r>
              <a:rPr kumimoji="0" lang="pt-BR" sz="1600" b="0" i="0" u="none" strike="noStrike" kern="0" cap="none" spc="0" normalizeH="0" baseline="0" noProof="0" dirty="0">
                <a:ln>
                  <a:noFill/>
                </a:ln>
                <a:solidFill>
                  <a:srgbClr val="3A4863"/>
                </a:solidFill>
                <a:effectLst/>
                <a:uLnTx/>
                <a:uFillTx/>
                <a:latin typeface="Barlow Medium"/>
                <a:ea typeface="Barlow Medium"/>
                <a:cs typeface="Barlow Medium"/>
                <a:sym typeface="Barlow Medium"/>
              </a:rPr>
              <a:t>DIVISÃO</a:t>
            </a:r>
            <a:endParaRPr kumimoji="0" sz="1600" b="0" i="0" u="none" strike="noStrike" kern="0" cap="none" spc="0" normalizeH="0" baseline="0" noProof="0" dirty="0">
              <a:ln>
                <a:noFill/>
              </a:ln>
              <a:solidFill>
                <a:srgbClr val="3A4863"/>
              </a:solidFill>
              <a:effectLst/>
              <a:uLnTx/>
              <a:uFillTx/>
              <a:latin typeface="Barlow Medium"/>
              <a:ea typeface="Barlow Medium"/>
              <a:cs typeface="Barlow Medium"/>
              <a:sym typeface="Barlow Medium"/>
            </a:endParaRPr>
          </a:p>
        </p:txBody>
      </p:sp>
      <p:sp>
        <p:nvSpPr>
          <p:cNvPr id="26" name="Line">
            <a:extLst>
              <a:ext uri="{FF2B5EF4-FFF2-40B4-BE49-F238E27FC236}">
                <a16:creationId xmlns="" xmlns:a16="http://schemas.microsoft.com/office/drawing/2014/main" id="{47BD0375-5130-46C1-3A31-1B5608C2C0B6}"/>
              </a:ext>
            </a:extLst>
          </p:cNvPr>
          <p:cNvSpPr/>
          <p:nvPr/>
        </p:nvSpPr>
        <p:spPr>
          <a:xfrm>
            <a:off x="5835431" y="2878555"/>
            <a:ext cx="1073576" cy="115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923" y="21600"/>
                </a:lnTo>
                <a:lnTo>
                  <a:pt x="0" y="0"/>
                </a:lnTo>
              </a:path>
            </a:pathLst>
          </a:custGeom>
          <a:ln w="25400">
            <a:solidFill>
              <a:schemeClr val="accent5"/>
            </a:solidFill>
          </a:ln>
        </p:spPr>
        <p:txBody>
          <a:bodyPr lIns="22859" tIns="22859" rIns="22859" bIns="22859"/>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sz="1500" b="1" i="0" u="none" strike="noStrike" kern="0" cap="none" spc="0" normalizeH="0" baseline="0" noProof="0">
              <a:ln>
                <a:noFill/>
              </a:ln>
              <a:solidFill>
                <a:srgbClr val="000000"/>
              </a:solidFill>
              <a:effectLst/>
              <a:uLnTx/>
              <a:uFillTx/>
              <a:latin typeface="Helvetica Neue"/>
              <a:sym typeface="Helvetica Neue"/>
            </a:endParaRPr>
          </a:p>
        </p:txBody>
      </p:sp>
      <p:sp>
        <p:nvSpPr>
          <p:cNvPr id="27" name="Line">
            <a:extLst>
              <a:ext uri="{FF2B5EF4-FFF2-40B4-BE49-F238E27FC236}">
                <a16:creationId xmlns="" xmlns:a16="http://schemas.microsoft.com/office/drawing/2014/main" id="{75D3AB6D-D1A7-278D-696F-CFD238E00916}"/>
              </a:ext>
            </a:extLst>
          </p:cNvPr>
          <p:cNvSpPr/>
          <p:nvPr/>
        </p:nvSpPr>
        <p:spPr>
          <a:xfrm>
            <a:off x="5836225" y="2465620"/>
            <a:ext cx="1059360" cy="11285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670" y="0"/>
                </a:lnTo>
                <a:lnTo>
                  <a:pt x="0" y="21600"/>
                </a:lnTo>
              </a:path>
            </a:pathLst>
          </a:custGeom>
          <a:ln w="25400">
            <a:solidFill>
              <a:schemeClr val="accent5"/>
            </a:solidFill>
          </a:ln>
        </p:spPr>
        <p:txBody>
          <a:bodyPr lIns="22859" tIns="22859" rIns="22859" bIns="22859"/>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sz="1500" b="1" i="0" u="none" strike="noStrike" kern="0" cap="none" spc="0" normalizeH="0" baseline="0" noProof="0">
              <a:ln>
                <a:noFill/>
              </a:ln>
              <a:solidFill>
                <a:srgbClr val="000000"/>
              </a:solidFill>
              <a:effectLst/>
              <a:uLnTx/>
              <a:uFillTx/>
              <a:latin typeface="Helvetica Neue"/>
              <a:sym typeface="Helvetica Neue"/>
            </a:endParaRPr>
          </a:p>
        </p:txBody>
      </p:sp>
      <p:sp>
        <p:nvSpPr>
          <p:cNvPr id="28" name="Venn diagram">
            <a:extLst>
              <a:ext uri="{FF2B5EF4-FFF2-40B4-BE49-F238E27FC236}">
                <a16:creationId xmlns="" xmlns:a16="http://schemas.microsoft.com/office/drawing/2014/main" id="{495F95F5-4BAC-9BDA-34B7-641BE7B0E0B6}"/>
              </a:ext>
            </a:extLst>
          </p:cNvPr>
          <p:cNvSpPr txBox="1"/>
          <p:nvPr/>
        </p:nvSpPr>
        <p:spPr>
          <a:xfrm>
            <a:off x="7108275" y="2328749"/>
            <a:ext cx="2193249" cy="3282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l">
              <a:defRPr sz="4600">
                <a:latin typeface="Barlow Bold"/>
                <a:ea typeface="Barlow Bold"/>
                <a:cs typeface="Barlow Bold"/>
                <a:sym typeface="Barlow Bold"/>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rgbClr val="373F4C"/>
                </a:solidFill>
                <a:effectLst/>
                <a:uLnTx/>
                <a:uFillTx/>
                <a:latin typeface="Barlow" panose="00000500000000000000" pitchFamily="2" charset="0"/>
                <a:sym typeface="Barlow Bold"/>
              </a:rPr>
              <a:t>Cursos</a:t>
            </a:r>
          </a:p>
        </p:txBody>
      </p:sp>
      <p:sp>
        <p:nvSpPr>
          <p:cNvPr id="29" name="Venn diagram">
            <a:extLst>
              <a:ext uri="{FF2B5EF4-FFF2-40B4-BE49-F238E27FC236}">
                <a16:creationId xmlns="" xmlns:a16="http://schemas.microsoft.com/office/drawing/2014/main" id="{C446D90B-78A1-0ECD-8150-0B058A2A46B4}"/>
              </a:ext>
            </a:extLst>
          </p:cNvPr>
          <p:cNvSpPr txBox="1"/>
          <p:nvPr/>
        </p:nvSpPr>
        <p:spPr>
          <a:xfrm>
            <a:off x="6975189" y="2811192"/>
            <a:ext cx="2193249" cy="3282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l">
              <a:defRPr sz="4600">
                <a:latin typeface="Barlow Bold"/>
                <a:ea typeface="Barlow Bold"/>
                <a:cs typeface="Barlow Bold"/>
                <a:sym typeface="Barlow Bold"/>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rgbClr val="373F4C"/>
                </a:solidFill>
                <a:effectLst/>
                <a:uLnTx/>
                <a:uFillTx/>
                <a:latin typeface="Barlow" panose="00000500000000000000" pitchFamily="2" charset="0"/>
                <a:sym typeface="Barlow Bold"/>
              </a:rPr>
              <a:t>Oficinas</a:t>
            </a:r>
          </a:p>
        </p:txBody>
      </p:sp>
      <p:sp>
        <p:nvSpPr>
          <p:cNvPr id="30" name="Line">
            <a:extLst>
              <a:ext uri="{FF2B5EF4-FFF2-40B4-BE49-F238E27FC236}">
                <a16:creationId xmlns="" xmlns:a16="http://schemas.microsoft.com/office/drawing/2014/main" id="{8360DAF7-9F50-AE96-8402-9EC9F5AEF6C4}"/>
              </a:ext>
            </a:extLst>
          </p:cNvPr>
          <p:cNvSpPr/>
          <p:nvPr/>
        </p:nvSpPr>
        <p:spPr>
          <a:xfrm>
            <a:off x="3827891" y="2582727"/>
            <a:ext cx="1073576" cy="115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923" y="21600"/>
                </a:lnTo>
                <a:lnTo>
                  <a:pt x="0" y="0"/>
                </a:lnTo>
              </a:path>
            </a:pathLst>
          </a:custGeom>
          <a:ln w="25400">
            <a:solidFill>
              <a:schemeClr val="bg2">
                <a:lumMod val="50000"/>
              </a:schemeClr>
            </a:solidFill>
          </a:ln>
        </p:spPr>
        <p:txBody>
          <a:bodyPr lIns="22859" tIns="22859" rIns="22859" bIns="22859"/>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sz="1500" b="1" i="0" u="none" strike="noStrike" kern="0" cap="none" spc="0" normalizeH="0" baseline="0" noProof="0">
              <a:ln>
                <a:noFill/>
              </a:ln>
              <a:solidFill>
                <a:srgbClr val="000000"/>
              </a:solidFill>
              <a:effectLst/>
              <a:uLnTx/>
              <a:uFillTx/>
              <a:latin typeface="Helvetica Neue"/>
              <a:sym typeface="Helvetica Neue"/>
            </a:endParaRPr>
          </a:p>
        </p:txBody>
      </p:sp>
      <p:sp>
        <p:nvSpPr>
          <p:cNvPr id="8" name="TextBox 34">
            <a:extLst>
              <a:ext uri="{FF2B5EF4-FFF2-40B4-BE49-F238E27FC236}">
                <a16:creationId xmlns="" xmlns:a16="http://schemas.microsoft.com/office/drawing/2014/main" id="{335123F8-444C-2232-2076-33A5EF60F01D}"/>
              </a:ext>
            </a:extLst>
          </p:cNvPr>
          <p:cNvSpPr txBox="1"/>
          <p:nvPr/>
        </p:nvSpPr>
        <p:spPr>
          <a:xfrm>
            <a:off x="6365905" y="4607374"/>
            <a:ext cx="5144815" cy="1836400"/>
          </a:xfrm>
          <a:prstGeom prst="rect">
            <a:avLst/>
          </a:prstGeom>
          <a:noFill/>
        </p:spPr>
        <p:txBody>
          <a:bodyPr wrap="square" rtlCol="0">
            <a:spAutoFit/>
          </a:bodyPr>
          <a:lstStyle/>
          <a:p>
            <a:pPr>
              <a:lnSpc>
                <a:spcPct val="200000"/>
              </a:lnSpc>
            </a:pPr>
            <a:r>
              <a:rPr lang="en-US" sz="2000" b="1" dirty="0">
                <a:solidFill>
                  <a:schemeClr val="tx2">
                    <a:lumMod val="60000"/>
                    <a:lumOff val="40000"/>
                  </a:schemeClr>
                </a:solidFill>
                <a:latin typeface="Barlow Bold" panose="00000800000000000000" pitchFamily="2" charset="0"/>
                <a:ea typeface="Roboto" panose="02000000000000000000" pitchFamily="2" charset="0"/>
                <a:cs typeface="Poppins Medium" pitchFamily="2" charset="77"/>
                <a:sym typeface="Helvetica Neue"/>
              </a:rPr>
              <a:t>BALLET ART</a:t>
            </a:r>
          </a:p>
          <a:p>
            <a:pPr>
              <a:lnSpc>
                <a:spcPct val="200000"/>
              </a:lnSpc>
            </a:pPr>
            <a:r>
              <a:rPr lang="en-US" sz="2000" b="1" dirty="0">
                <a:solidFill>
                  <a:schemeClr val="tx2">
                    <a:lumMod val="60000"/>
                    <a:lumOff val="40000"/>
                  </a:schemeClr>
                </a:solidFill>
                <a:latin typeface="Barlow Bold" panose="00000800000000000000" pitchFamily="2" charset="0"/>
                <a:ea typeface="Roboto" panose="02000000000000000000" pitchFamily="2" charset="0"/>
                <a:cs typeface="Poppins Medium" pitchFamily="2" charset="77"/>
                <a:sym typeface="Helvetica Neue"/>
              </a:rPr>
              <a:t>DANÇAS URBANAS</a:t>
            </a:r>
          </a:p>
          <a:p>
            <a:pPr>
              <a:lnSpc>
                <a:spcPct val="200000"/>
              </a:lnSpc>
            </a:pPr>
            <a:r>
              <a:rPr lang="en-US" sz="2000" b="1" dirty="0">
                <a:solidFill>
                  <a:schemeClr val="tx2">
                    <a:lumMod val="60000"/>
                    <a:lumOff val="40000"/>
                  </a:schemeClr>
                </a:solidFill>
                <a:latin typeface="Barlow Bold" panose="00000800000000000000" pitchFamily="2" charset="0"/>
                <a:ea typeface="Roboto" panose="02000000000000000000" pitchFamily="2" charset="0"/>
                <a:cs typeface="Poppins Medium" pitchFamily="2" charset="77"/>
                <a:sym typeface="Helvetica Neue"/>
              </a:rPr>
              <a:t>CAPOEIRA</a:t>
            </a:r>
            <a:endParaRPr lang="id-ID" sz="2000" b="1" dirty="0">
              <a:solidFill>
                <a:schemeClr val="tx2">
                  <a:lumMod val="60000"/>
                  <a:lumOff val="40000"/>
                </a:schemeClr>
              </a:solidFill>
              <a:latin typeface="Barlow Bold" panose="00000800000000000000" pitchFamily="2" charset="0"/>
              <a:ea typeface="Roboto" panose="02000000000000000000" pitchFamily="2" charset="0"/>
              <a:cs typeface="Poppins Medium" pitchFamily="2" charset="77"/>
              <a:sym typeface="Helvetica Neue"/>
            </a:endParaRPr>
          </a:p>
        </p:txBody>
      </p:sp>
      <p:sp>
        <p:nvSpPr>
          <p:cNvPr id="9" name="Rectangle 38">
            <a:extLst>
              <a:ext uri="{FF2B5EF4-FFF2-40B4-BE49-F238E27FC236}">
                <a16:creationId xmlns="" xmlns:a16="http://schemas.microsoft.com/office/drawing/2014/main" id="{120F3734-4E70-8080-001C-7140CA8ADF45}"/>
              </a:ext>
            </a:extLst>
          </p:cNvPr>
          <p:cNvSpPr/>
          <p:nvPr/>
        </p:nvSpPr>
        <p:spPr>
          <a:xfrm>
            <a:off x="1261464" y="3513585"/>
            <a:ext cx="9669072" cy="865622"/>
          </a:xfrm>
          <a:prstGeom prst="rect">
            <a:avLst/>
          </a:prstGeom>
          <a:noFill/>
        </p:spPr>
        <p:txBody>
          <a:bodyPr wrap="square">
            <a:spAutoFit/>
          </a:bodyPr>
          <a:lstStyle/>
          <a:p>
            <a:pPr algn="ctr" defTabSz="1219170">
              <a:lnSpc>
                <a:spcPct val="150000"/>
              </a:lnSpc>
              <a:buClr>
                <a:srgbClr val="000000"/>
              </a:buClr>
            </a:pPr>
            <a:r>
              <a:rPr lang="pt-BR" kern="0" dirty="0">
                <a:solidFill>
                  <a:srgbClr val="313D4D"/>
                </a:solidFill>
                <a:latin typeface="Barlow" charset="0"/>
                <a:cs typeface="Arial"/>
                <a:sym typeface="Arial"/>
              </a:rPr>
              <a:t>A DANÇA VEM COM O OBJETIVO DE MELHORAR A QUALIDADE DE VIDA DE CRIANÇAS, ADOLESCENTES E ADULTOS, PROPORCIONANDO BEM-ESTAR FÍSICO, MENTAL E SOCIAL.</a:t>
            </a:r>
          </a:p>
        </p:txBody>
      </p:sp>
      <p:sp>
        <p:nvSpPr>
          <p:cNvPr id="15" name="TextBox 34">
            <a:extLst>
              <a:ext uri="{FF2B5EF4-FFF2-40B4-BE49-F238E27FC236}">
                <a16:creationId xmlns="" xmlns:a16="http://schemas.microsoft.com/office/drawing/2014/main" id="{F8418D3D-8A6E-F367-7FED-6409393DF731}"/>
              </a:ext>
            </a:extLst>
          </p:cNvPr>
          <p:cNvSpPr txBox="1"/>
          <p:nvPr/>
        </p:nvSpPr>
        <p:spPr>
          <a:xfrm>
            <a:off x="2882113" y="4870505"/>
            <a:ext cx="2749112" cy="1413207"/>
          </a:xfrm>
          <a:prstGeom prst="rect">
            <a:avLst/>
          </a:prstGeom>
          <a:noFill/>
        </p:spPr>
        <p:txBody>
          <a:bodyPr wrap="square" rtlCol="0">
            <a:spAutoFit/>
          </a:bodyPr>
          <a:lstStyle/>
          <a:p>
            <a:pPr algn="r">
              <a:lnSpc>
                <a:spcPct val="150000"/>
              </a:lnSpc>
            </a:pPr>
            <a:r>
              <a:rPr lang="en-US" sz="2000" b="1" dirty="0">
                <a:solidFill>
                  <a:schemeClr val="tx2">
                    <a:lumMod val="60000"/>
                    <a:lumOff val="40000"/>
                  </a:schemeClr>
                </a:solidFill>
                <a:latin typeface="Barlow Bold" panose="00000800000000000000" pitchFamily="2" charset="0"/>
                <a:ea typeface="Roboto" panose="02000000000000000000" pitchFamily="2" charset="0"/>
                <a:cs typeface="Poppins Medium" pitchFamily="2" charset="77"/>
                <a:sym typeface="Helvetica Neue"/>
              </a:rPr>
              <a:t>O NÚCLEO É COMPOSTO POR </a:t>
            </a:r>
          </a:p>
          <a:p>
            <a:pPr algn="r">
              <a:lnSpc>
                <a:spcPct val="150000"/>
              </a:lnSpc>
            </a:pPr>
            <a:r>
              <a:rPr lang="en-US" sz="2000" b="1" dirty="0">
                <a:solidFill>
                  <a:schemeClr val="tx2">
                    <a:lumMod val="60000"/>
                    <a:lumOff val="40000"/>
                  </a:schemeClr>
                </a:solidFill>
                <a:latin typeface="Barlow Bold" panose="00000800000000000000" pitchFamily="2" charset="0"/>
                <a:ea typeface="Roboto" panose="02000000000000000000" pitchFamily="2" charset="0"/>
                <a:cs typeface="Poppins Medium" pitchFamily="2" charset="77"/>
                <a:sym typeface="Helvetica Neue"/>
              </a:rPr>
              <a:t>3 MODALIDADES</a:t>
            </a:r>
            <a:endParaRPr lang="id-ID" sz="2000" b="1" dirty="0">
              <a:solidFill>
                <a:schemeClr val="tx2">
                  <a:lumMod val="60000"/>
                  <a:lumOff val="40000"/>
                </a:schemeClr>
              </a:solidFill>
              <a:latin typeface="Barlow Bold" panose="00000800000000000000" pitchFamily="2" charset="0"/>
              <a:ea typeface="Roboto" panose="02000000000000000000" pitchFamily="2" charset="0"/>
              <a:cs typeface="Poppins Medium" pitchFamily="2" charset="77"/>
              <a:sym typeface="Helvetica Neue"/>
            </a:endParaRPr>
          </a:p>
        </p:txBody>
      </p:sp>
      <p:pic>
        <p:nvPicPr>
          <p:cNvPr id="14" name="Imagem 13">
            <a:extLst>
              <a:ext uri="{FF2B5EF4-FFF2-40B4-BE49-F238E27FC236}">
                <a16:creationId xmlns="" xmlns:a16="http://schemas.microsoft.com/office/drawing/2014/main" id="{1ADAD142-6395-584D-2862-361EA861841E}"/>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14429" y="899026"/>
            <a:ext cx="3588416" cy="2112680"/>
          </a:xfrm>
          <a:prstGeom prst="rect">
            <a:avLst/>
          </a:prstGeom>
        </p:spPr>
      </p:pic>
    </p:spTree>
    <p:extLst>
      <p:ext uri="{BB962C8B-B14F-4D97-AF65-F5344CB8AC3E}">
        <p14:creationId xmlns="" xmlns:p14="http://schemas.microsoft.com/office/powerpoint/2010/main" val="188835507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 xmlns:a16="http://schemas.microsoft.com/office/drawing/2014/main" id="{5A02E346-ECE5-4282-9325-BADC5EEEBD62}"/>
              </a:ext>
            </a:extLst>
          </p:cNvPr>
          <p:cNvSpPr>
            <a:spLocks noGrp="1"/>
          </p:cNvSpPr>
          <p:nvPr>
            <p:ph type="pic" sz="quarter" idx="10"/>
          </p:nvPr>
        </p:nvSpPr>
        <p:spPr>
          <a:xfrm>
            <a:off x="955807" y="1079715"/>
            <a:ext cx="3238200" cy="4653000"/>
          </a:xfrm>
          <a:prstGeom prst="roundRect">
            <a:avLst>
              <a:gd name="adj" fmla="val 2548"/>
            </a:avLst>
          </a:prstGeom>
        </p:spPr>
      </p:sp>
      <p:sp>
        <p:nvSpPr>
          <p:cNvPr id="443" name="Rounded Rectangle"/>
          <p:cNvSpPr/>
          <p:nvPr/>
        </p:nvSpPr>
        <p:spPr>
          <a:xfrm>
            <a:off x="955807" y="1079715"/>
            <a:ext cx="3238501" cy="4652435"/>
          </a:xfrm>
          <a:prstGeom prst="roundRect">
            <a:avLst>
              <a:gd name="adj" fmla="val 2941"/>
            </a:avLst>
          </a:prstGeom>
          <a:gradFill flip="none" rotWithShape="1">
            <a:gsLst>
              <a:gs pos="0">
                <a:schemeClr val="accent1">
                  <a:alpha val="76000"/>
                </a:schemeClr>
              </a:gs>
              <a:gs pos="100000">
                <a:schemeClr val="accent3">
                  <a:alpha val="76000"/>
                </a:schemeClr>
              </a:gs>
            </a:gsLst>
            <a:lin ang="1995120" scaled="0"/>
          </a:gra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444" name="Rounded Rectangle"/>
          <p:cNvSpPr/>
          <p:nvPr/>
        </p:nvSpPr>
        <p:spPr>
          <a:xfrm>
            <a:off x="1428965" y="2960855"/>
            <a:ext cx="2295891" cy="2568607"/>
          </a:xfrm>
          <a:prstGeom prst="roundRect">
            <a:avLst>
              <a:gd name="adj" fmla="val 3571"/>
            </a:avLst>
          </a:prstGeom>
          <a:solidFill>
            <a:srgbClr val="FFFFFF">
              <a:alpha val="9000"/>
            </a:srgbClr>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445" name="Rounded Rectangle"/>
          <p:cNvSpPr/>
          <p:nvPr/>
        </p:nvSpPr>
        <p:spPr>
          <a:xfrm>
            <a:off x="1197388" y="1800761"/>
            <a:ext cx="2759044" cy="3510684"/>
          </a:xfrm>
          <a:prstGeom prst="roundRect">
            <a:avLst>
              <a:gd name="adj" fmla="val 3192"/>
            </a:avLst>
          </a:prstGeom>
          <a:solidFill>
            <a:srgbClr val="FFFFFF"/>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446" name="Rounded Rectangle"/>
          <p:cNvSpPr/>
          <p:nvPr/>
        </p:nvSpPr>
        <p:spPr>
          <a:xfrm>
            <a:off x="1313871" y="2867722"/>
            <a:ext cx="2526078" cy="2568607"/>
          </a:xfrm>
          <a:prstGeom prst="roundRect">
            <a:avLst>
              <a:gd name="adj" fmla="val 3246"/>
            </a:avLst>
          </a:prstGeom>
          <a:solidFill>
            <a:srgbClr val="FFFFFF">
              <a:alpha val="29000"/>
            </a:srgbClr>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447" name="Title Project Information"/>
          <p:cNvSpPr txBox="1"/>
          <p:nvPr/>
        </p:nvSpPr>
        <p:spPr>
          <a:xfrm>
            <a:off x="1295920" y="1257022"/>
            <a:ext cx="2561980" cy="5437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algn="ctr" defTabSz="412750" hangingPunct="0">
              <a:defRPr sz="3200" b="0">
                <a:solidFill>
                  <a:srgbClr val="FFFFFF"/>
                </a:solidFill>
                <a:latin typeface="Barlow Regular"/>
                <a:ea typeface="Barlow Regular"/>
                <a:cs typeface="Barlow Regular"/>
                <a:sym typeface="Barlow Regular"/>
              </a:defRPr>
            </a:pPr>
            <a:r>
              <a:rPr lang="pt-BR" sz="3200" kern="0" dirty="0">
                <a:solidFill>
                  <a:srgbClr val="FFFFFF"/>
                </a:solidFill>
                <a:latin typeface="Barlow Medium"/>
                <a:ea typeface="Barlow Medium"/>
                <a:cs typeface="Barlow Medium"/>
                <a:sym typeface="Barlow Medium"/>
              </a:rPr>
              <a:t>BALLET ART</a:t>
            </a:r>
            <a:endParaRPr sz="3200" kern="0" dirty="0">
              <a:solidFill>
                <a:srgbClr val="FFFFFF"/>
              </a:solidFill>
              <a:latin typeface="Barlow Medium"/>
              <a:ea typeface="Barlow Medium"/>
              <a:cs typeface="Barlow Medium"/>
              <a:sym typeface="Barlow Medium"/>
            </a:endParaRPr>
          </a:p>
        </p:txBody>
      </p:sp>
      <p:sp>
        <p:nvSpPr>
          <p:cNvPr id="448" name="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popularised in the 1960s with the release of Letraset sheets containing Lorem Ipsum passages, and more"/>
          <p:cNvSpPr txBox="1"/>
          <p:nvPr/>
        </p:nvSpPr>
        <p:spPr>
          <a:xfrm>
            <a:off x="1454037" y="1956227"/>
            <a:ext cx="2245746" cy="3352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defRPr sz="2000" b="0">
                <a:solidFill>
                  <a:srgbClr val="8A9AA2"/>
                </a:solidFill>
                <a:latin typeface="Barlow Regular"/>
                <a:ea typeface="Barlow Regular"/>
                <a:cs typeface="Barlow Regular"/>
                <a:sym typeface="Barlow Regular"/>
              </a:defRPr>
            </a:lvl1pPr>
          </a:lstStyle>
          <a:p>
            <a:pPr algn="just" defTabSz="412750" hangingPunct="0">
              <a:lnSpc>
                <a:spcPct val="150000"/>
              </a:lnSpc>
            </a:pPr>
            <a:r>
              <a:rPr lang="pt-BR" sz="1100" kern="0" dirty="0"/>
              <a:t>Nossa principal missão é formar não somente bailarinos aptos para dançar com segurança, mas sim formar bailarinos cidadãos, que são incentivados a se tornar uma pessoa melhor, um cidadão com consciência, integridade, respeito e responsabilidade, capazes de enfrentar desafios e atender às demandas da sociedade na vida profissional. Além de ter o foco em disciplina, organização e determinação.</a:t>
            </a:r>
          </a:p>
        </p:txBody>
      </p:sp>
      <p:sp>
        <p:nvSpPr>
          <p:cNvPr id="6" name="Picture Placeholder 2">
            <a:extLst>
              <a:ext uri="{FF2B5EF4-FFF2-40B4-BE49-F238E27FC236}">
                <a16:creationId xmlns="" xmlns:a16="http://schemas.microsoft.com/office/drawing/2014/main" id="{C273B23A-A183-19CD-F076-903C067DFF0D}"/>
              </a:ext>
            </a:extLst>
          </p:cNvPr>
          <p:cNvSpPr txBox="1">
            <a:spLocks/>
          </p:cNvSpPr>
          <p:nvPr/>
        </p:nvSpPr>
        <p:spPr>
          <a:xfrm>
            <a:off x="4476749" y="1079715"/>
            <a:ext cx="3238200" cy="4653000"/>
          </a:xfrm>
          <a:prstGeom prst="roundRect">
            <a:avLst>
              <a:gd name="adj" fmla="val 2548"/>
            </a:avLst>
          </a:prstGeom>
          <a:solidFill>
            <a:srgbClr val="88898C"/>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sp>
      <p:sp>
        <p:nvSpPr>
          <p:cNvPr id="7" name="Rounded Rectangle">
            <a:extLst>
              <a:ext uri="{FF2B5EF4-FFF2-40B4-BE49-F238E27FC236}">
                <a16:creationId xmlns="" xmlns:a16="http://schemas.microsoft.com/office/drawing/2014/main" id="{887965A3-7466-9C77-1E92-9A47D172308C}"/>
              </a:ext>
            </a:extLst>
          </p:cNvPr>
          <p:cNvSpPr/>
          <p:nvPr/>
        </p:nvSpPr>
        <p:spPr>
          <a:xfrm>
            <a:off x="4476749" y="1079715"/>
            <a:ext cx="3238501" cy="4652435"/>
          </a:xfrm>
          <a:prstGeom prst="roundRect">
            <a:avLst>
              <a:gd name="adj" fmla="val 2941"/>
            </a:avLst>
          </a:prstGeom>
          <a:gradFill flip="none" rotWithShape="1">
            <a:gsLst>
              <a:gs pos="0">
                <a:schemeClr val="accent1">
                  <a:alpha val="76000"/>
                </a:schemeClr>
              </a:gs>
              <a:gs pos="100000">
                <a:schemeClr val="accent3">
                  <a:alpha val="76000"/>
                </a:schemeClr>
              </a:gs>
            </a:gsLst>
            <a:lin ang="1995120" scaled="0"/>
          </a:gra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8" name="Rounded Rectangle">
            <a:extLst>
              <a:ext uri="{FF2B5EF4-FFF2-40B4-BE49-F238E27FC236}">
                <a16:creationId xmlns="" xmlns:a16="http://schemas.microsoft.com/office/drawing/2014/main" id="{2379194E-11B6-3BA4-82BA-CA6CD385E1DA}"/>
              </a:ext>
            </a:extLst>
          </p:cNvPr>
          <p:cNvSpPr/>
          <p:nvPr/>
        </p:nvSpPr>
        <p:spPr>
          <a:xfrm>
            <a:off x="4949907" y="2960855"/>
            <a:ext cx="2295891" cy="2568607"/>
          </a:xfrm>
          <a:prstGeom prst="roundRect">
            <a:avLst>
              <a:gd name="adj" fmla="val 3571"/>
            </a:avLst>
          </a:prstGeom>
          <a:solidFill>
            <a:srgbClr val="FFFFFF">
              <a:alpha val="9000"/>
            </a:srgbClr>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9" name="Rounded Rectangle">
            <a:extLst>
              <a:ext uri="{FF2B5EF4-FFF2-40B4-BE49-F238E27FC236}">
                <a16:creationId xmlns="" xmlns:a16="http://schemas.microsoft.com/office/drawing/2014/main" id="{01E4EBDB-8EA6-6036-9561-84C7665D12D0}"/>
              </a:ext>
            </a:extLst>
          </p:cNvPr>
          <p:cNvSpPr/>
          <p:nvPr/>
        </p:nvSpPr>
        <p:spPr>
          <a:xfrm>
            <a:off x="4718330" y="1800761"/>
            <a:ext cx="2759044" cy="3510684"/>
          </a:xfrm>
          <a:prstGeom prst="roundRect">
            <a:avLst>
              <a:gd name="adj" fmla="val 3192"/>
            </a:avLst>
          </a:prstGeom>
          <a:solidFill>
            <a:srgbClr val="FFFFFF"/>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10" name="Rounded Rectangle">
            <a:extLst>
              <a:ext uri="{FF2B5EF4-FFF2-40B4-BE49-F238E27FC236}">
                <a16:creationId xmlns="" xmlns:a16="http://schemas.microsoft.com/office/drawing/2014/main" id="{2D9A8ECB-663E-6218-96FA-137FE3944868}"/>
              </a:ext>
            </a:extLst>
          </p:cNvPr>
          <p:cNvSpPr/>
          <p:nvPr/>
        </p:nvSpPr>
        <p:spPr>
          <a:xfrm>
            <a:off x="4834813" y="2867722"/>
            <a:ext cx="2526078" cy="2568607"/>
          </a:xfrm>
          <a:prstGeom prst="roundRect">
            <a:avLst>
              <a:gd name="adj" fmla="val 3246"/>
            </a:avLst>
          </a:prstGeom>
          <a:solidFill>
            <a:srgbClr val="FFFFFF">
              <a:alpha val="29000"/>
            </a:srgbClr>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11" name="Title Project Information">
            <a:extLst>
              <a:ext uri="{FF2B5EF4-FFF2-40B4-BE49-F238E27FC236}">
                <a16:creationId xmlns="" xmlns:a16="http://schemas.microsoft.com/office/drawing/2014/main" id="{7DFE76C4-5FA8-6510-CFB7-06AEEA33D29E}"/>
              </a:ext>
            </a:extLst>
          </p:cNvPr>
          <p:cNvSpPr txBox="1"/>
          <p:nvPr/>
        </p:nvSpPr>
        <p:spPr>
          <a:xfrm>
            <a:off x="4816862" y="1301090"/>
            <a:ext cx="2561980" cy="4206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algn="ctr" defTabSz="412750" hangingPunct="0">
              <a:defRPr sz="3200" b="0">
                <a:solidFill>
                  <a:srgbClr val="FFFFFF"/>
                </a:solidFill>
                <a:latin typeface="Barlow Regular"/>
                <a:ea typeface="Barlow Regular"/>
                <a:cs typeface="Barlow Regular"/>
                <a:sym typeface="Barlow Regular"/>
              </a:defRPr>
            </a:pPr>
            <a:r>
              <a:rPr lang="pt-BR" sz="2400" kern="0" dirty="0">
                <a:solidFill>
                  <a:srgbClr val="FFFFFF"/>
                </a:solidFill>
                <a:latin typeface="Barlow Medium"/>
                <a:ea typeface="Barlow Medium"/>
                <a:cs typeface="Barlow Medium"/>
                <a:sym typeface="Barlow Medium"/>
              </a:rPr>
              <a:t>DANÇA URBANA</a:t>
            </a:r>
            <a:endParaRPr sz="2400" kern="0" dirty="0">
              <a:solidFill>
                <a:srgbClr val="FFFFFF"/>
              </a:solidFill>
              <a:latin typeface="Barlow Medium"/>
              <a:ea typeface="Barlow Medium"/>
              <a:cs typeface="Barlow Medium"/>
              <a:sym typeface="Barlow Medium"/>
            </a:endParaRPr>
          </a:p>
        </p:txBody>
      </p:sp>
      <p:sp>
        <p:nvSpPr>
          <p:cNvPr id="12" name="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popularised in the 1960s with the release of Letraset sheets containing Lorem Ipsum passages, and more">
            <a:extLst>
              <a:ext uri="{FF2B5EF4-FFF2-40B4-BE49-F238E27FC236}">
                <a16:creationId xmlns="" xmlns:a16="http://schemas.microsoft.com/office/drawing/2014/main" id="{34855FA6-20E1-E486-0947-B0B6448C02D2}"/>
              </a:ext>
            </a:extLst>
          </p:cNvPr>
          <p:cNvSpPr txBox="1"/>
          <p:nvPr/>
        </p:nvSpPr>
        <p:spPr>
          <a:xfrm>
            <a:off x="4974979" y="1956227"/>
            <a:ext cx="2245746" cy="280910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defRPr sz="2000" b="0">
                <a:solidFill>
                  <a:srgbClr val="8A9AA2"/>
                </a:solidFill>
                <a:latin typeface="Barlow Regular"/>
                <a:ea typeface="Barlow Regular"/>
                <a:cs typeface="Barlow Regular"/>
                <a:sym typeface="Barlow Regular"/>
              </a:defRPr>
            </a:lvl1pPr>
          </a:lstStyle>
          <a:p>
            <a:pPr algn="just" defTabSz="412750" hangingPunct="0">
              <a:lnSpc>
                <a:spcPct val="150000"/>
              </a:lnSpc>
            </a:pPr>
            <a:r>
              <a:rPr lang="pt-BR" sz="1100" kern="0" dirty="0"/>
              <a:t>Esse é um estilo que proporciona uma grande liberdade tanto criativa, quanto expressiva, e é marcado por movimentos ágeis, balanceados e experimentais.  </a:t>
            </a:r>
          </a:p>
          <a:p>
            <a:pPr algn="just" defTabSz="412750" hangingPunct="0">
              <a:lnSpc>
                <a:spcPct val="150000"/>
              </a:lnSpc>
            </a:pPr>
            <a:r>
              <a:rPr lang="pt-BR" sz="1100" kern="0" dirty="0"/>
              <a:t>A precisão dos movimentos também é uma característica dessa modalidade, por isso a consciência corporal, os sentimentos e as emoções são bastante trabalhados nas coreografias e passos. </a:t>
            </a:r>
          </a:p>
        </p:txBody>
      </p:sp>
      <p:sp>
        <p:nvSpPr>
          <p:cNvPr id="13" name="Picture Placeholder 2">
            <a:extLst>
              <a:ext uri="{FF2B5EF4-FFF2-40B4-BE49-F238E27FC236}">
                <a16:creationId xmlns="" xmlns:a16="http://schemas.microsoft.com/office/drawing/2014/main" id="{75E45A6F-14CB-27DA-FDA5-314112FC6609}"/>
              </a:ext>
            </a:extLst>
          </p:cNvPr>
          <p:cNvSpPr txBox="1">
            <a:spLocks/>
          </p:cNvSpPr>
          <p:nvPr/>
        </p:nvSpPr>
        <p:spPr>
          <a:xfrm>
            <a:off x="7997390" y="1102782"/>
            <a:ext cx="3238200" cy="4653000"/>
          </a:xfrm>
          <a:prstGeom prst="roundRect">
            <a:avLst>
              <a:gd name="adj" fmla="val 2548"/>
            </a:avLst>
          </a:prstGeom>
          <a:solidFill>
            <a:srgbClr val="88898C"/>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sp>
      <p:sp>
        <p:nvSpPr>
          <p:cNvPr id="14" name="Rounded Rectangle">
            <a:extLst>
              <a:ext uri="{FF2B5EF4-FFF2-40B4-BE49-F238E27FC236}">
                <a16:creationId xmlns="" xmlns:a16="http://schemas.microsoft.com/office/drawing/2014/main" id="{A3701832-72EB-CA41-DD6B-32669BCE0C39}"/>
              </a:ext>
            </a:extLst>
          </p:cNvPr>
          <p:cNvSpPr/>
          <p:nvPr/>
        </p:nvSpPr>
        <p:spPr>
          <a:xfrm>
            <a:off x="7997390" y="1102782"/>
            <a:ext cx="3238501" cy="4652435"/>
          </a:xfrm>
          <a:prstGeom prst="roundRect">
            <a:avLst>
              <a:gd name="adj" fmla="val 2941"/>
            </a:avLst>
          </a:prstGeom>
          <a:gradFill flip="none" rotWithShape="1">
            <a:gsLst>
              <a:gs pos="0">
                <a:schemeClr val="accent1">
                  <a:alpha val="76000"/>
                </a:schemeClr>
              </a:gs>
              <a:gs pos="100000">
                <a:schemeClr val="accent3">
                  <a:alpha val="76000"/>
                </a:schemeClr>
              </a:gs>
            </a:gsLst>
            <a:lin ang="1995120" scaled="0"/>
          </a:gra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15" name="Rounded Rectangle">
            <a:extLst>
              <a:ext uri="{FF2B5EF4-FFF2-40B4-BE49-F238E27FC236}">
                <a16:creationId xmlns="" xmlns:a16="http://schemas.microsoft.com/office/drawing/2014/main" id="{1880685D-2609-115F-D558-6B4063C74915}"/>
              </a:ext>
            </a:extLst>
          </p:cNvPr>
          <p:cNvSpPr/>
          <p:nvPr/>
        </p:nvSpPr>
        <p:spPr>
          <a:xfrm>
            <a:off x="8470548" y="2983922"/>
            <a:ext cx="2295891" cy="2568607"/>
          </a:xfrm>
          <a:prstGeom prst="roundRect">
            <a:avLst>
              <a:gd name="adj" fmla="val 3571"/>
            </a:avLst>
          </a:prstGeom>
          <a:solidFill>
            <a:srgbClr val="FFFFFF">
              <a:alpha val="9000"/>
            </a:srgbClr>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16" name="Rounded Rectangle">
            <a:extLst>
              <a:ext uri="{FF2B5EF4-FFF2-40B4-BE49-F238E27FC236}">
                <a16:creationId xmlns="" xmlns:a16="http://schemas.microsoft.com/office/drawing/2014/main" id="{4A166430-65C4-03BB-9BA5-A07B2B0B0B54}"/>
              </a:ext>
            </a:extLst>
          </p:cNvPr>
          <p:cNvSpPr/>
          <p:nvPr/>
        </p:nvSpPr>
        <p:spPr>
          <a:xfrm>
            <a:off x="8238971" y="1823828"/>
            <a:ext cx="2759044" cy="3510684"/>
          </a:xfrm>
          <a:prstGeom prst="roundRect">
            <a:avLst>
              <a:gd name="adj" fmla="val 3192"/>
            </a:avLst>
          </a:prstGeom>
          <a:solidFill>
            <a:srgbClr val="FFFFFF"/>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17" name="Rounded Rectangle">
            <a:extLst>
              <a:ext uri="{FF2B5EF4-FFF2-40B4-BE49-F238E27FC236}">
                <a16:creationId xmlns="" xmlns:a16="http://schemas.microsoft.com/office/drawing/2014/main" id="{070BE4AC-B9C6-C6AA-7604-679F408506DE}"/>
              </a:ext>
            </a:extLst>
          </p:cNvPr>
          <p:cNvSpPr/>
          <p:nvPr/>
        </p:nvSpPr>
        <p:spPr>
          <a:xfrm>
            <a:off x="8355454" y="2890789"/>
            <a:ext cx="2526078" cy="2568607"/>
          </a:xfrm>
          <a:prstGeom prst="roundRect">
            <a:avLst>
              <a:gd name="adj" fmla="val 3246"/>
            </a:avLst>
          </a:prstGeom>
          <a:solidFill>
            <a:srgbClr val="FFFFFF">
              <a:alpha val="29000"/>
            </a:srgbClr>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18" name="Title Project Information">
            <a:extLst>
              <a:ext uri="{FF2B5EF4-FFF2-40B4-BE49-F238E27FC236}">
                <a16:creationId xmlns="" xmlns:a16="http://schemas.microsoft.com/office/drawing/2014/main" id="{48A4216E-89F1-8968-A63E-F6207CA43BC5}"/>
              </a:ext>
            </a:extLst>
          </p:cNvPr>
          <p:cNvSpPr txBox="1"/>
          <p:nvPr/>
        </p:nvSpPr>
        <p:spPr>
          <a:xfrm>
            <a:off x="8337503" y="1280089"/>
            <a:ext cx="2561980" cy="5437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algn="ctr" defTabSz="412750" hangingPunct="0">
              <a:defRPr sz="3200" b="0">
                <a:solidFill>
                  <a:srgbClr val="FFFFFF"/>
                </a:solidFill>
                <a:latin typeface="Barlow Regular"/>
                <a:ea typeface="Barlow Regular"/>
                <a:cs typeface="Barlow Regular"/>
                <a:sym typeface="Barlow Regular"/>
              </a:defRPr>
            </a:pPr>
            <a:r>
              <a:rPr lang="pt-BR" sz="3200" kern="0" dirty="0">
                <a:solidFill>
                  <a:srgbClr val="FFFFFF"/>
                </a:solidFill>
                <a:latin typeface="Barlow Medium"/>
                <a:ea typeface="Barlow Medium"/>
                <a:cs typeface="Barlow Medium"/>
                <a:sym typeface="Barlow Medium"/>
              </a:rPr>
              <a:t>CAPOEIRA</a:t>
            </a:r>
            <a:endParaRPr sz="3200" kern="0" dirty="0">
              <a:solidFill>
                <a:srgbClr val="FFFFFF"/>
              </a:solidFill>
              <a:latin typeface="Barlow Medium"/>
              <a:ea typeface="Barlow Medium"/>
              <a:cs typeface="Barlow Medium"/>
              <a:sym typeface="Barlow Medium"/>
            </a:endParaRPr>
          </a:p>
        </p:txBody>
      </p:sp>
      <p:sp>
        <p:nvSpPr>
          <p:cNvPr id="19" name="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popularised in the 1960s with the release of Letraset sheets containing Lorem Ipsum passages, and more">
            <a:extLst>
              <a:ext uri="{FF2B5EF4-FFF2-40B4-BE49-F238E27FC236}">
                <a16:creationId xmlns="" xmlns:a16="http://schemas.microsoft.com/office/drawing/2014/main" id="{025D75BA-8CED-B619-72F7-EDE8F8CD3CE6}"/>
              </a:ext>
            </a:extLst>
          </p:cNvPr>
          <p:cNvSpPr txBox="1"/>
          <p:nvPr/>
        </p:nvSpPr>
        <p:spPr>
          <a:xfrm>
            <a:off x="8495620" y="1979294"/>
            <a:ext cx="2245746" cy="23012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defRPr sz="2000" b="0">
                <a:solidFill>
                  <a:srgbClr val="8A9AA2"/>
                </a:solidFill>
                <a:latin typeface="Barlow Regular"/>
                <a:ea typeface="Barlow Regular"/>
                <a:cs typeface="Barlow Regular"/>
                <a:sym typeface="Barlow Regular"/>
              </a:defRPr>
            </a:lvl1pPr>
          </a:lstStyle>
          <a:p>
            <a:pPr algn="just" defTabSz="412750" hangingPunct="0">
              <a:lnSpc>
                <a:spcPct val="150000"/>
              </a:lnSpc>
            </a:pPr>
            <a:r>
              <a:rPr lang="pt-BR" sz="1100" kern="0" dirty="0"/>
              <a:t>A capoeira é uma representação cultural que mistura esporte, luta, dança, cultura popular, música e brincadeira. </a:t>
            </a:r>
          </a:p>
          <a:p>
            <a:pPr algn="just" defTabSz="412750" hangingPunct="0">
              <a:lnSpc>
                <a:spcPct val="150000"/>
              </a:lnSpc>
            </a:pPr>
            <a:endParaRPr lang="pt-BR" sz="1100" kern="0" dirty="0"/>
          </a:p>
          <a:p>
            <a:pPr algn="just" defTabSz="412750" hangingPunct="0">
              <a:lnSpc>
                <a:spcPct val="150000"/>
              </a:lnSpc>
            </a:pPr>
            <a:r>
              <a:rPr lang="pt-BR" sz="1100" kern="0" dirty="0"/>
              <a:t>Caracteriza-se por movimentos ágeis e complexos, onde são utilizados os pés, as mãos e elementos ginástico-acrobáticos.</a:t>
            </a:r>
          </a:p>
        </p:txBody>
      </p:sp>
      <p:sp>
        <p:nvSpPr>
          <p:cNvPr id="21" name="Address">
            <a:extLst>
              <a:ext uri="{FF2B5EF4-FFF2-40B4-BE49-F238E27FC236}">
                <a16:creationId xmlns="" xmlns:a16="http://schemas.microsoft.com/office/drawing/2014/main" id="{C0A88E4C-83A3-F58F-96F4-549CB8021C0A}"/>
              </a:ext>
            </a:extLst>
          </p:cNvPr>
          <p:cNvSpPr txBox="1"/>
          <p:nvPr/>
        </p:nvSpPr>
        <p:spPr>
          <a:xfrm>
            <a:off x="1313871" y="5841862"/>
            <a:ext cx="2830966" cy="3795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l">
              <a:defRPr sz="3200" b="0">
                <a:solidFill>
                  <a:srgbClr val="3A4863"/>
                </a:solidFill>
                <a:latin typeface="Barlow Medium"/>
                <a:ea typeface="Barlow Medium"/>
                <a:cs typeface="Barlow Medium"/>
                <a:sym typeface="Barlow Medium"/>
              </a:defRPr>
            </a:lvl1pPr>
          </a:lstStyle>
          <a:p>
            <a:pPr>
              <a:defRPr>
                <a:latin typeface="Barlow Regular"/>
                <a:ea typeface="Barlow Regular"/>
                <a:cs typeface="Barlow Regular"/>
                <a:sym typeface="Barlow Regular"/>
              </a:defRPr>
            </a:pPr>
            <a:r>
              <a:rPr lang="pt-BR" sz="1800" dirty="0"/>
              <a:t>Aulas no complexo Cultural</a:t>
            </a:r>
            <a:endParaRPr sz="1800" dirty="0">
              <a:latin typeface="Barlow Medium"/>
              <a:ea typeface="Barlow Medium"/>
              <a:cs typeface="Barlow Medium"/>
              <a:sym typeface="Barlow Medium"/>
            </a:endParaRPr>
          </a:p>
        </p:txBody>
      </p:sp>
      <p:sp>
        <p:nvSpPr>
          <p:cNvPr id="25" name="Circle">
            <a:extLst>
              <a:ext uri="{FF2B5EF4-FFF2-40B4-BE49-F238E27FC236}">
                <a16:creationId xmlns="" xmlns:a16="http://schemas.microsoft.com/office/drawing/2014/main" id="{BC57E3FE-DB6F-03BD-DC0B-BFCB96174508}"/>
              </a:ext>
            </a:extLst>
          </p:cNvPr>
          <p:cNvSpPr/>
          <p:nvPr/>
        </p:nvSpPr>
        <p:spPr>
          <a:xfrm>
            <a:off x="1047740" y="5924770"/>
            <a:ext cx="248180" cy="248180"/>
          </a:xfrm>
          <a:prstGeom prst="ellipse">
            <a:avLst/>
          </a:prstGeom>
          <a:gradFill flip="none" rotWithShape="1">
            <a:gsLst>
              <a:gs pos="0">
                <a:schemeClr val="accent1"/>
              </a:gs>
              <a:gs pos="100000">
                <a:schemeClr val="accent3"/>
              </a:gs>
            </a:gsLst>
            <a:lin ang="199512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7" name="Address">
            <a:extLst>
              <a:ext uri="{FF2B5EF4-FFF2-40B4-BE49-F238E27FC236}">
                <a16:creationId xmlns="" xmlns:a16="http://schemas.microsoft.com/office/drawing/2014/main" id="{3C3AC6D3-FCB1-F646-2808-31AA8D283FB2}"/>
              </a:ext>
            </a:extLst>
          </p:cNvPr>
          <p:cNvSpPr txBox="1"/>
          <p:nvPr/>
        </p:nvSpPr>
        <p:spPr>
          <a:xfrm>
            <a:off x="4898571" y="5841730"/>
            <a:ext cx="2816378" cy="6565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l">
              <a:defRPr sz="3200" b="0">
                <a:solidFill>
                  <a:srgbClr val="3A4863"/>
                </a:solidFill>
                <a:latin typeface="Barlow Medium"/>
                <a:ea typeface="Barlow Medium"/>
                <a:cs typeface="Barlow Medium"/>
                <a:sym typeface="Barlow Medium"/>
              </a:defRPr>
            </a:lvl1pPr>
          </a:lstStyle>
          <a:p>
            <a:pPr>
              <a:defRPr>
                <a:latin typeface="Barlow Regular"/>
                <a:ea typeface="Barlow Regular"/>
                <a:cs typeface="Barlow Regular"/>
                <a:sym typeface="Barlow Regular"/>
              </a:defRPr>
            </a:pPr>
            <a:r>
              <a:rPr lang="pt-BR" sz="1800" dirty="0"/>
              <a:t>Aulas no complexo cultural</a:t>
            </a:r>
            <a:endParaRPr sz="1800" dirty="0">
              <a:latin typeface="Barlow Medium"/>
              <a:ea typeface="Barlow Medium"/>
              <a:cs typeface="Barlow Medium"/>
              <a:sym typeface="Barlow Medium"/>
            </a:endParaRPr>
          </a:p>
        </p:txBody>
      </p:sp>
      <p:sp>
        <p:nvSpPr>
          <p:cNvPr id="28" name="Circle">
            <a:extLst>
              <a:ext uri="{FF2B5EF4-FFF2-40B4-BE49-F238E27FC236}">
                <a16:creationId xmlns="" xmlns:a16="http://schemas.microsoft.com/office/drawing/2014/main" id="{3E2F2BE2-16AE-6068-79FB-EDF5C255A45F}"/>
              </a:ext>
            </a:extLst>
          </p:cNvPr>
          <p:cNvSpPr/>
          <p:nvPr/>
        </p:nvSpPr>
        <p:spPr>
          <a:xfrm>
            <a:off x="4617852" y="5924638"/>
            <a:ext cx="248180" cy="248180"/>
          </a:xfrm>
          <a:prstGeom prst="ellipse">
            <a:avLst/>
          </a:prstGeom>
          <a:gradFill flip="none" rotWithShape="1">
            <a:gsLst>
              <a:gs pos="0">
                <a:schemeClr val="accent1"/>
              </a:gs>
              <a:gs pos="100000">
                <a:schemeClr val="accent3"/>
              </a:gs>
            </a:gsLst>
            <a:lin ang="199512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9" name="Address">
            <a:extLst>
              <a:ext uri="{FF2B5EF4-FFF2-40B4-BE49-F238E27FC236}">
                <a16:creationId xmlns="" xmlns:a16="http://schemas.microsoft.com/office/drawing/2014/main" id="{1CC0B760-DAE6-8B64-EF48-82A335B60A3B}"/>
              </a:ext>
            </a:extLst>
          </p:cNvPr>
          <p:cNvSpPr txBox="1"/>
          <p:nvPr/>
        </p:nvSpPr>
        <p:spPr>
          <a:xfrm>
            <a:off x="8454095" y="5841598"/>
            <a:ext cx="2830966" cy="3795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l">
              <a:defRPr sz="3200" b="0">
                <a:solidFill>
                  <a:srgbClr val="3A4863"/>
                </a:solidFill>
                <a:latin typeface="Barlow Medium"/>
                <a:ea typeface="Barlow Medium"/>
                <a:cs typeface="Barlow Medium"/>
                <a:sym typeface="Barlow Medium"/>
              </a:defRPr>
            </a:lvl1pPr>
          </a:lstStyle>
          <a:p>
            <a:pPr>
              <a:defRPr>
                <a:latin typeface="Barlow Regular"/>
                <a:ea typeface="Barlow Regular"/>
                <a:cs typeface="Barlow Regular"/>
                <a:sym typeface="Barlow Regular"/>
              </a:defRPr>
            </a:pPr>
            <a:r>
              <a:rPr lang="pt-BR" sz="1800" dirty="0"/>
              <a:t>Aulas nos Bairros</a:t>
            </a:r>
            <a:endParaRPr sz="1800" dirty="0">
              <a:latin typeface="Barlow Medium"/>
              <a:ea typeface="Barlow Medium"/>
              <a:cs typeface="Barlow Medium"/>
              <a:sym typeface="Barlow Medium"/>
            </a:endParaRPr>
          </a:p>
        </p:txBody>
      </p:sp>
      <p:sp>
        <p:nvSpPr>
          <p:cNvPr id="30" name="Circle">
            <a:extLst>
              <a:ext uri="{FF2B5EF4-FFF2-40B4-BE49-F238E27FC236}">
                <a16:creationId xmlns="" xmlns:a16="http://schemas.microsoft.com/office/drawing/2014/main" id="{8C1C86E7-5505-FCB6-5CFE-807A9CE3D9B2}"/>
              </a:ext>
            </a:extLst>
          </p:cNvPr>
          <p:cNvSpPr/>
          <p:nvPr/>
        </p:nvSpPr>
        <p:spPr>
          <a:xfrm>
            <a:off x="8187964" y="5924506"/>
            <a:ext cx="248180" cy="248180"/>
          </a:xfrm>
          <a:prstGeom prst="ellipse">
            <a:avLst/>
          </a:prstGeom>
          <a:gradFill flip="none" rotWithShape="1">
            <a:gsLst>
              <a:gs pos="0">
                <a:schemeClr val="accent1"/>
              </a:gs>
              <a:gs pos="100000">
                <a:schemeClr val="accent3"/>
              </a:gs>
            </a:gsLst>
            <a:lin ang="199512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31" name="Address">
            <a:extLst>
              <a:ext uri="{FF2B5EF4-FFF2-40B4-BE49-F238E27FC236}">
                <a16:creationId xmlns="" xmlns:a16="http://schemas.microsoft.com/office/drawing/2014/main" id="{DFE8F3CB-1C1B-823C-433A-BA55A7605919}"/>
              </a:ext>
            </a:extLst>
          </p:cNvPr>
          <p:cNvSpPr txBox="1"/>
          <p:nvPr/>
        </p:nvSpPr>
        <p:spPr>
          <a:xfrm>
            <a:off x="4883983" y="6221189"/>
            <a:ext cx="2830966" cy="3795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l">
              <a:defRPr sz="3200" b="0">
                <a:solidFill>
                  <a:srgbClr val="3A4863"/>
                </a:solidFill>
                <a:latin typeface="Barlow Medium"/>
                <a:ea typeface="Barlow Medium"/>
                <a:cs typeface="Barlow Medium"/>
                <a:sym typeface="Barlow Medium"/>
              </a:defRPr>
            </a:lvl1pPr>
          </a:lstStyle>
          <a:p>
            <a:pPr>
              <a:defRPr>
                <a:latin typeface="Barlow Regular"/>
                <a:ea typeface="Barlow Regular"/>
                <a:cs typeface="Barlow Regular"/>
                <a:sym typeface="Barlow Regular"/>
              </a:defRPr>
            </a:pPr>
            <a:r>
              <a:rPr lang="pt-BR" sz="1800" dirty="0"/>
              <a:t>Aulas Bairros </a:t>
            </a:r>
            <a:endParaRPr sz="1800" dirty="0">
              <a:latin typeface="Barlow Medium"/>
              <a:ea typeface="Barlow Medium"/>
              <a:cs typeface="Barlow Medium"/>
              <a:sym typeface="Barlow Medium"/>
            </a:endParaRPr>
          </a:p>
        </p:txBody>
      </p:sp>
      <p:sp>
        <p:nvSpPr>
          <p:cNvPr id="32" name="Circle">
            <a:extLst>
              <a:ext uri="{FF2B5EF4-FFF2-40B4-BE49-F238E27FC236}">
                <a16:creationId xmlns="" xmlns:a16="http://schemas.microsoft.com/office/drawing/2014/main" id="{9A7D80A2-6F11-F943-43A8-A98D3418BBA3}"/>
              </a:ext>
            </a:extLst>
          </p:cNvPr>
          <p:cNvSpPr/>
          <p:nvPr/>
        </p:nvSpPr>
        <p:spPr>
          <a:xfrm>
            <a:off x="4617852" y="6306356"/>
            <a:ext cx="248180" cy="248180"/>
          </a:xfrm>
          <a:prstGeom prst="ellipse">
            <a:avLst/>
          </a:prstGeom>
          <a:gradFill flip="none" rotWithShape="1">
            <a:gsLst>
              <a:gs pos="0">
                <a:schemeClr val="accent1"/>
              </a:gs>
              <a:gs pos="100000">
                <a:schemeClr val="accent3"/>
              </a:gs>
            </a:gsLst>
            <a:lin ang="199512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2" name="Imagem 1">
            <a:extLst>
              <a:ext uri="{FF2B5EF4-FFF2-40B4-BE49-F238E27FC236}">
                <a16:creationId xmlns="" xmlns:a16="http://schemas.microsoft.com/office/drawing/2014/main" id="{1AC30E55-9118-2AFF-5ABC-5CF03053EB89}"/>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609587" y="261830"/>
            <a:ext cx="972524" cy="572573"/>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Uma imagem contendo Texto&#10;&#10;Descrição gerada automaticamente">
            <a:extLst>
              <a:ext uri="{FF2B5EF4-FFF2-40B4-BE49-F238E27FC236}">
                <a16:creationId xmlns="" xmlns:a16="http://schemas.microsoft.com/office/drawing/2014/main" id="{218749F3-E97D-C6A9-E713-B7A0648DFB7D}"/>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633243" y="1515745"/>
            <a:ext cx="4925514" cy="3826511"/>
          </a:xfrm>
          <a:prstGeom prst="rect">
            <a:avLst/>
          </a:prstGeom>
        </p:spPr>
      </p:pic>
    </p:spTree>
    <p:extLst>
      <p:ext uri="{BB962C8B-B14F-4D97-AF65-F5344CB8AC3E}">
        <p14:creationId xmlns="" xmlns:p14="http://schemas.microsoft.com/office/powerpoint/2010/main" val="65965099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3" name="Group"/>
          <p:cNvGrpSpPr/>
          <p:nvPr/>
        </p:nvGrpSpPr>
        <p:grpSpPr>
          <a:xfrm>
            <a:off x="760266" y="844248"/>
            <a:ext cx="4648896" cy="3328075"/>
            <a:chOff x="0" y="-276643"/>
            <a:chExt cx="9297790" cy="7312178"/>
          </a:xfrm>
        </p:grpSpPr>
        <p:sp>
          <p:nvSpPr>
            <p:cNvPr id="267" name="Rounded Rectangle"/>
            <p:cNvSpPr/>
            <p:nvPr/>
          </p:nvSpPr>
          <p:spPr>
            <a:xfrm>
              <a:off x="0" y="237722"/>
              <a:ext cx="9297790" cy="6797813"/>
            </a:xfrm>
            <a:prstGeom prst="roundRect">
              <a:avLst>
                <a:gd name="adj" fmla="val 7809"/>
              </a:avLst>
            </a:prstGeom>
            <a:noFill/>
            <a:ln w="12700" cap="flat">
              <a:solidFill>
                <a:schemeClr val="accent1"/>
              </a:solidFill>
              <a:prstDash val="solid"/>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268" name="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 in the 1960s with the release of Letraset sheets containing Lorem Ipsum passas"/>
            <p:cNvSpPr txBox="1"/>
            <p:nvPr/>
          </p:nvSpPr>
          <p:spPr>
            <a:xfrm>
              <a:off x="681534" y="1840791"/>
              <a:ext cx="8199036" cy="44512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sz="2000" b="0">
                  <a:solidFill>
                    <a:srgbClr val="8A9AA2"/>
                  </a:solidFill>
                  <a:latin typeface="Barlow Regular"/>
                  <a:ea typeface="Barlow Regular"/>
                  <a:cs typeface="Barlow Regular"/>
                  <a:sym typeface="Barlow Regular"/>
                </a:defRPr>
              </a:lvl1pPr>
            </a:lstStyle>
            <a:p>
              <a:pPr algn="just" defTabSz="412750" hangingPunct="0">
                <a:lnSpc>
                  <a:spcPct val="150000"/>
                </a:lnSpc>
              </a:pPr>
              <a:r>
                <a:rPr lang="pt-BR" sz="1600" kern="0" dirty="0">
                  <a:solidFill>
                    <a:srgbClr val="313D4D"/>
                  </a:solidFill>
                  <a:latin typeface="Montserrat" panose="00000500000000000000" pitchFamily="2" charset="0"/>
                </a:rPr>
                <a:t>Busca-se o aprendizado de forma gradual e enfatiza-se a consciência corporal do aluno a cada movimento.</a:t>
              </a:r>
            </a:p>
            <a:p>
              <a:pPr algn="just" defTabSz="412750" hangingPunct="0">
                <a:lnSpc>
                  <a:spcPct val="150000"/>
                </a:lnSpc>
              </a:pPr>
              <a:r>
                <a:rPr lang="pt-BR" sz="1600" kern="0" dirty="0">
                  <a:solidFill>
                    <a:srgbClr val="313D4D"/>
                  </a:solidFill>
                  <a:latin typeface="Montserrat" panose="00000500000000000000" pitchFamily="2" charset="0"/>
                </a:rPr>
                <a:t>A ênfase é para que se dance com o corpo inteiro, ao invés de executar movimentos mecânicos. </a:t>
              </a:r>
            </a:p>
          </p:txBody>
        </p:sp>
        <p:sp>
          <p:nvSpPr>
            <p:cNvPr id="269" name="Rectangle"/>
            <p:cNvSpPr/>
            <p:nvPr/>
          </p:nvSpPr>
          <p:spPr>
            <a:xfrm>
              <a:off x="2163194" y="-32934"/>
              <a:ext cx="5303517" cy="570539"/>
            </a:xfrm>
            <a:prstGeom prst="rect">
              <a:avLst/>
            </a:prstGeom>
            <a:solidFill>
              <a:srgbClr val="FFFFFF"/>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270" name="New York, US"/>
            <p:cNvSpPr txBox="1"/>
            <p:nvPr/>
          </p:nvSpPr>
          <p:spPr>
            <a:xfrm>
              <a:off x="1793082" y="-276643"/>
              <a:ext cx="6079771" cy="105941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defRPr sz="2000" b="0">
                  <a:solidFill>
                    <a:srgbClr val="3A4863"/>
                  </a:solidFill>
                  <a:latin typeface="Barlow Bold"/>
                  <a:ea typeface="Barlow Bold"/>
                  <a:cs typeface="Barlow Bold"/>
                  <a:sym typeface="Barlow Bold"/>
                </a:defRPr>
              </a:lvl1pPr>
            </a:lstStyle>
            <a:p>
              <a:pPr algn="ctr" defTabSz="412750" hangingPunct="0"/>
              <a:r>
                <a:rPr lang="pt-BR" sz="2800" kern="0" dirty="0">
                  <a:solidFill>
                    <a:schemeClr val="accent1"/>
                  </a:solidFill>
                </a:rPr>
                <a:t>METODOLOGIA</a:t>
              </a:r>
            </a:p>
          </p:txBody>
        </p:sp>
      </p:grpSp>
      <p:sp>
        <p:nvSpPr>
          <p:cNvPr id="3" name="Agenda">
            <a:extLst>
              <a:ext uri="{FF2B5EF4-FFF2-40B4-BE49-F238E27FC236}">
                <a16:creationId xmlns="" xmlns:a16="http://schemas.microsoft.com/office/drawing/2014/main" id="{8DAC0D00-39F4-C916-2BEE-C529C0A47EF5}"/>
              </a:ext>
            </a:extLst>
          </p:cNvPr>
          <p:cNvSpPr txBox="1"/>
          <p:nvPr/>
        </p:nvSpPr>
        <p:spPr>
          <a:xfrm>
            <a:off x="1201783" y="1502229"/>
            <a:ext cx="4032534" cy="3282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gn="l">
              <a:defRPr sz="7000" b="0">
                <a:solidFill>
                  <a:srgbClr val="3A4863"/>
                </a:solidFill>
                <a:latin typeface="Barlow Regular"/>
                <a:ea typeface="Barlow Regular"/>
                <a:cs typeface="Barlow Regular"/>
                <a:sym typeface="Barlow Regular"/>
              </a:defRPr>
            </a:lvl1pPr>
          </a:lstStyle>
          <a:p>
            <a:pPr defTabSz="412750" hangingPunct="0"/>
            <a:r>
              <a:rPr lang="pt-BR" sz="1800" b="1" kern="0" dirty="0" err="1">
                <a:solidFill>
                  <a:srgbClr val="313D4D"/>
                </a:solidFill>
                <a:latin typeface="Montserrat" panose="00000500000000000000" pitchFamily="2" charset="0"/>
              </a:rPr>
              <a:t>Agrippina</a:t>
            </a:r>
            <a:r>
              <a:rPr lang="pt-BR" sz="1800" b="1" kern="0" dirty="0">
                <a:solidFill>
                  <a:srgbClr val="313D4D"/>
                </a:solidFill>
                <a:latin typeface="Montserrat" panose="00000500000000000000" pitchFamily="2" charset="0"/>
              </a:rPr>
              <a:t> </a:t>
            </a:r>
            <a:r>
              <a:rPr lang="pt-BR" sz="1800" b="1" kern="0" dirty="0" err="1">
                <a:solidFill>
                  <a:srgbClr val="313D4D"/>
                </a:solidFill>
                <a:latin typeface="Montserrat" panose="00000500000000000000" pitchFamily="2" charset="0"/>
              </a:rPr>
              <a:t>Vaganova</a:t>
            </a:r>
            <a:r>
              <a:rPr lang="pt-BR" sz="1800" b="1" kern="0" dirty="0">
                <a:solidFill>
                  <a:srgbClr val="313D4D"/>
                </a:solidFill>
                <a:latin typeface="Montserrat" panose="00000500000000000000" pitchFamily="2" charset="0"/>
              </a:rPr>
              <a:t> (Século XX)</a:t>
            </a:r>
          </a:p>
        </p:txBody>
      </p:sp>
      <p:grpSp>
        <p:nvGrpSpPr>
          <p:cNvPr id="10" name="Group">
            <a:extLst>
              <a:ext uri="{FF2B5EF4-FFF2-40B4-BE49-F238E27FC236}">
                <a16:creationId xmlns="" xmlns:a16="http://schemas.microsoft.com/office/drawing/2014/main" id="{EF48F93B-6E96-0E0D-D1D0-9ABE30D71C47}"/>
              </a:ext>
            </a:extLst>
          </p:cNvPr>
          <p:cNvGrpSpPr/>
          <p:nvPr/>
        </p:nvGrpSpPr>
        <p:grpSpPr>
          <a:xfrm>
            <a:off x="761315" y="4417717"/>
            <a:ext cx="4648896" cy="1931716"/>
            <a:chOff x="0" y="-458154"/>
            <a:chExt cx="9297790" cy="7493689"/>
          </a:xfrm>
        </p:grpSpPr>
        <p:sp>
          <p:nvSpPr>
            <p:cNvPr id="11" name="Rounded Rectangle">
              <a:extLst>
                <a:ext uri="{FF2B5EF4-FFF2-40B4-BE49-F238E27FC236}">
                  <a16:creationId xmlns="" xmlns:a16="http://schemas.microsoft.com/office/drawing/2014/main" id="{84FB7670-B199-9F75-9439-B56A78E06310}"/>
                </a:ext>
              </a:extLst>
            </p:cNvPr>
            <p:cNvSpPr/>
            <p:nvPr/>
          </p:nvSpPr>
          <p:spPr>
            <a:xfrm>
              <a:off x="0" y="237722"/>
              <a:ext cx="9297790" cy="6797813"/>
            </a:xfrm>
            <a:prstGeom prst="roundRect">
              <a:avLst>
                <a:gd name="adj" fmla="val 7809"/>
              </a:avLst>
            </a:prstGeom>
            <a:noFill/>
            <a:ln w="12700" cap="flat">
              <a:solidFill>
                <a:schemeClr val="accent1"/>
              </a:solidFill>
              <a:prstDash val="solid"/>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13" name="Rectangle">
              <a:extLst>
                <a:ext uri="{FF2B5EF4-FFF2-40B4-BE49-F238E27FC236}">
                  <a16:creationId xmlns="" xmlns:a16="http://schemas.microsoft.com/office/drawing/2014/main" id="{97D3445F-1685-2FC5-BBF8-95F065A30C8A}"/>
                </a:ext>
              </a:extLst>
            </p:cNvPr>
            <p:cNvSpPr/>
            <p:nvPr/>
          </p:nvSpPr>
          <p:spPr>
            <a:xfrm>
              <a:off x="2493763" y="-32934"/>
              <a:ext cx="4421317" cy="541310"/>
            </a:xfrm>
            <a:prstGeom prst="rect">
              <a:avLst/>
            </a:prstGeom>
            <a:solidFill>
              <a:srgbClr val="FFFFFF"/>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14" name="New York, US">
              <a:extLst>
                <a:ext uri="{FF2B5EF4-FFF2-40B4-BE49-F238E27FC236}">
                  <a16:creationId xmlns="" xmlns:a16="http://schemas.microsoft.com/office/drawing/2014/main" id="{A050D577-263F-1314-CEE0-CA9CC37D096D}"/>
                </a:ext>
              </a:extLst>
            </p:cNvPr>
            <p:cNvSpPr txBox="1"/>
            <p:nvPr/>
          </p:nvSpPr>
          <p:spPr>
            <a:xfrm>
              <a:off x="2262550" y="-458154"/>
              <a:ext cx="4772689" cy="96436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defRPr sz="2000" b="0">
                  <a:solidFill>
                    <a:srgbClr val="3A4863"/>
                  </a:solidFill>
                  <a:latin typeface="Barlow Bold"/>
                  <a:ea typeface="Barlow Bold"/>
                  <a:cs typeface="Barlow Bold"/>
                  <a:sym typeface="Barlow Bold"/>
                </a:defRPr>
              </a:lvl1pPr>
            </a:lstStyle>
            <a:p>
              <a:pPr algn="ctr" defTabSz="412750" hangingPunct="0"/>
              <a:r>
                <a:rPr lang="pt-BR" sz="2800" kern="0" dirty="0">
                  <a:solidFill>
                    <a:schemeClr val="accent1"/>
                  </a:solidFill>
                </a:rPr>
                <a:t>DURAÇÃO</a:t>
              </a:r>
              <a:endParaRPr sz="2800" kern="0" dirty="0">
                <a:solidFill>
                  <a:schemeClr val="accent1"/>
                </a:solidFill>
              </a:endParaRPr>
            </a:p>
          </p:txBody>
        </p:sp>
      </p:grpSp>
      <p:sp>
        <p:nvSpPr>
          <p:cNvPr id="15" name="Agenda">
            <a:extLst>
              <a:ext uri="{FF2B5EF4-FFF2-40B4-BE49-F238E27FC236}">
                <a16:creationId xmlns="" xmlns:a16="http://schemas.microsoft.com/office/drawing/2014/main" id="{98FED756-C12F-EC36-7DD0-523730965E3E}"/>
              </a:ext>
            </a:extLst>
          </p:cNvPr>
          <p:cNvSpPr txBox="1"/>
          <p:nvPr/>
        </p:nvSpPr>
        <p:spPr>
          <a:xfrm>
            <a:off x="980226" y="4788611"/>
            <a:ext cx="4211072" cy="9746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gn="l">
              <a:defRPr sz="7000" b="0">
                <a:solidFill>
                  <a:srgbClr val="3A4863"/>
                </a:solidFill>
                <a:latin typeface="Barlow Regular"/>
                <a:ea typeface="Barlow Regular"/>
                <a:cs typeface="Barlow Regular"/>
                <a:sym typeface="Barlow Regular"/>
              </a:defRPr>
            </a:lvl1pPr>
          </a:lstStyle>
          <a:p>
            <a:pPr algn="ctr" defTabSz="412750" hangingPunct="0"/>
            <a:r>
              <a:rPr lang="pt-BR" sz="6000" b="1" kern="0" dirty="0">
                <a:solidFill>
                  <a:srgbClr val="313D4D"/>
                </a:solidFill>
                <a:latin typeface="Montserrat" panose="00000500000000000000" pitchFamily="2" charset="0"/>
              </a:rPr>
              <a:t>8 ANOS</a:t>
            </a:r>
          </a:p>
        </p:txBody>
      </p:sp>
      <p:grpSp>
        <p:nvGrpSpPr>
          <p:cNvPr id="16" name="Group">
            <a:extLst>
              <a:ext uri="{FF2B5EF4-FFF2-40B4-BE49-F238E27FC236}">
                <a16:creationId xmlns="" xmlns:a16="http://schemas.microsoft.com/office/drawing/2014/main" id="{F7993E5A-8E0C-6995-93A2-202BBD953908}"/>
              </a:ext>
            </a:extLst>
          </p:cNvPr>
          <p:cNvGrpSpPr/>
          <p:nvPr/>
        </p:nvGrpSpPr>
        <p:grpSpPr>
          <a:xfrm>
            <a:off x="6778775" y="697473"/>
            <a:ext cx="4648896" cy="5463053"/>
            <a:chOff x="0" y="-244464"/>
            <a:chExt cx="9297790" cy="10926102"/>
          </a:xfrm>
        </p:grpSpPr>
        <p:sp>
          <p:nvSpPr>
            <p:cNvPr id="17" name="Rounded Rectangle">
              <a:extLst>
                <a:ext uri="{FF2B5EF4-FFF2-40B4-BE49-F238E27FC236}">
                  <a16:creationId xmlns="" xmlns:a16="http://schemas.microsoft.com/office/drawing/2014/main" id="{EDB9AF5A-FDD2-A83A-510C-C9DCD73ED596}"/>
                </a:ext>
              </a:extLst>
            </p:cNvPr>
            <p:cNvSpPr/>
            <p:nvPr/>
          </p:nvSpPr>
          <p:spPr>
            <a:xfrm>
              <a:off x="0" y="237722"/>
              <a:ext cx="9297790" cy="10443916"/>
            </a:xfrm>
            <a:prstGeom prst="roundRect">
              <a:avLst>
                <a:gd name="adj" fmla="val 7809"/>
              </a:avLst>
            </a:prstGeom>
            <a:noFill/>
            <a:ln w="12700" cap="flat">
              <a:solidFill>
                <a:schemeClr val="accent1"/>
              </a:solidFill>
              <a:prstDash val="solid"/>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18" name="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 in the 1960s with the release of Letraset sheets containing Lorem Ipsum passas">
              <a:extLst>
                <a:ext uri="{FF2B5EF4-FFF2-40B4-BE49-F238E27FC236}">
                  <a16:creationId xmlns="" xmlns:a16="http://schemas.microsoft.com/office/drawing/2014/main" id="{EBF65269-A225-AEFC-C4D5-E02627BA3D85}"/>
                </a:ext>
              </a:extLst>
            </p:cNvPr>
            <p:cNvSpPr txBox="1"/>
            <p:nvPr/>
          </p:nvSpPr>
          <p:spPr>
            <a:xfrm>
              <a:off x="879840" y="1279337"/>
              <a:ext cx="8199036" cy="601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sz="2000" b="0">
                  <a:solidFill>
                    <a:srgbClr val="8A9AA2"/>
                  </a:solidFill>
                  <a:latin typeface="Barlow Regular"/>
                  <a:ea typeface="Barlow Regular"/>
                  <a:cs typeface="Barlow Regular"/>
                  <a:sym typeface="Barlow Regular"/>
                </a:defRPr>
              </a:lvl1pPr>
            </a:lstStyle>
            <a:p>
              <a:pPr defTabSz="412750" hangingPunct="0">
                <a:lnSpc>
                  <a:spcPct val="150000"/>
                </a:lnSpc>
              </a:pPr>
              <a:r>
                <a:rPr lang="pt-BR" sz="1600" kern="0" dirty="0">
                  <a:solidFill>
                    <a:srgbClr val="313D4D"/>
                  </a:solidFill>
                  <a:latin typeface="Montserrat" panose="00000500000000000000" pitchFamily="2" charset="0"/>
                </a:rPr>
                <a:t>1ºAno (8 e 9 anos)</a:t>
              </a:r>
            </a:p>
            <a:p>
              <a:pPr defTabSz="412750" hangingPunct="0">
                <a:lnSpc>
                  <a:spcPct val="150000"/>
                </a:lnSpc>
              </a:pPr>
              <a:r>
                <a:rPr lang="pt-BR" sz="1600" kern="0" dirty="0">
                  <a:solidFill>
                    <a:srgbClr val="313D4D"/>
                  </a:solidFill>
                  <a:latin typeface="Montserrat" panose="00000500000000000000" pitchFamily="2" charset="0"/>
                </a:rPr>
                <a:t>2° Ano (9 e 10 anos)</a:t>
              </a:r>
            </a:p>
            <a:p>
              <a:pPr defTabSz="412750" hangingPunct="0">
                <a:lnSpc>
                  <a:spcPct val="150000"/>
                </a:lnSpc>
              </a:pPr>
              <a:r>
                <a:rPr lang="pt-BR" sz="1600" kern="0" dirty="0">
                  <a:solidFill>
                    <a:srgbClr val="313D4D"/>
                  </a:solidFill>
                  <a:latin typeface="Montserrat" panose="00000500000000000000" pitchFamily="2" charset="0"/>
                </a:rPr>
                <a:t>3° Ano (10 e 11 anos)</a:t>
              </a:r>
            </a:p>
            <a:p>
              <a:pPr defTabSz="412750" hangingPunct="0">
                <a:lnSpc>
                  <a:spcPct val="150000"/>
                </a:lnSpc>
              </a:pPr>
              <a:r>
                <a:rPr lang="pt-BR" sz="1600" kern="0" dirty="0">
                  <a:solidFill>
                    <a:srgbClr val="313D4D"/>
                  </a:solidFill>
                  <a:latin typeface="Montserrat" panose="00000500000000000000" pitchFamily="2" charset="0"/>
                </a:rPr>
                <a:t>4° Ano (11 e 12 anos)</a:t>
              </a:r>
            </a:p>
            <a:p>
              <a:pPr defTabSz="412750" hangingPunct="0">
                <a:lnSpc>
                  <a:spcPct val="150000"/>
                </a:lnSpc>
              </a:pPr>
              <a:r>
                <a:rPr lang="pt-BR" sz="1600" kern="0" dirty="0">
                  <a:solidFill>
                    <a:srgbClr val="313D4D"/>
                  </a:solidFill>
                  <a:latin typeface="Montserrat" panose="00000500000000000000" pitchFamily="2" charset="0"/>
                </a:rPr>
                <a:t>5° Ano (12 e 13 anos</a:t>
              </a:r>
            </a:p>
            <a:p>
              <a:pPr defTabSz="412750" hangingPunct="0">
                <a:lnSpc>
                  <a:spcPct val="150000"/>
                </a:lnSpc>
              </a:pPr>
              <a:r>
                <a:rPr lang="pt-BR" sz="1600" kern="0" dirty="0">
                  <a:solidFill>
                    <a:srgbClr val="313D4D"/>
                  </a:solidFill>
                  <a:latin typeface="Montserrat" panose="00000500000000000000" pitchFamily="2" charset="0"/>
                </a:rPr>
                <a:t>6° Ano (13 e 14 anos)</a:t>
              </a:r>
            </a:p>
            <a:p>
              <a:pPr defTabSz="412750" hangingPunct="0">
                <a:lnSpc>
                  <a:spcPct val="150000"/>
                </a:lnSpc>
              </a:pPr>
              <a:r>
                <a:rPr lang="pt-BR" sz="1600" kern="0" dirty="0">
                  <a:solidFill>
                    <a:srgbClr val="313D4D"/>
                  </a:solidFill>
                  <a:latin typeface="Montserrat" panose="00000500000000000000" pitchFamily="2" charset="0"/>
                </a:rPr>
                <a:t>7° Ano (14 e 15 anos)</a:t>
              </a:r>
            </a:p>
            <a:p>
              <a:pPr defTabSz="412750" hangingPunct="0">
                <a:lnSpc>
                  <a:spcPct val="150000"/>
                </a:lnSpc>
              </a:pPr>
              <a:r>
                <a:rPr lang="pt-BR" sz="1600" kern="0" dirty="0">
                  <a:solidFill>
                    <a:srgbClr val="313D4D"/>
                  </a:solidFill>
                  <a:latin typeface="Montserrat" panose="00000500000000000000" pitchFamily="2" charset="0"/>
                </a:rPr>
                <a:t>8° Ano (16 e 17 anos)</a:t>
              </a:r>
            </a:p>
          </p:txBody>
        </p:sp>
        <p:sp>
          <p:nvSpPr>
            <p:cNvPr id="19" name="Rectangle">
              <a:extLst>
                <a:ext uri="{FF2B5EF4-FFF2-40B4-BE49-F238E27FC236}">
                  <a16:creationId xmlns="" xmlns:a16="http://schemas.microsoft.com/office/drawing/2014/main" id="{6D64A960-F314-BCC8-BD77-513F27839D58}"/>
                </a:ext>
              </a:extLst>
            </p:cNvPr>
            <p:cNvSpPr/>
            <p:nvPr/>
          </p:nvSpPr>
          <p:spPr>
            <a:xfrm>
              <a:off x="2493763" y="-32934"/>
              <a:ext cx="4421317" cy="541310"/>
            </a:xfrm>
            <a:prstGeom prst="rect">
              <a:avLst/>
            </a:prstGeom>
            <a:solidFill>
              <a:srgbClr val="FFFFFF"/>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20" name="New York, US">
              <a:extLst>
                <a:ext uri="{FF2B5EF4-FFF2-40B4-BE49-F238E27FC236}">
                  <a16:creationId xmlns="" xmlns:a16="http://schemas.microsoft.com/office/drawing/2014/main" id="{61A00123-80F8-A097-DA42-A7A2D30696E4}"/>
                </a:ext>
              </a:extLst>
            </p:cNvPr>
            <p:cNvSpPr txBox="1"/>
            <p:nvPr/>
          </p:nvSpPr>
          <p:spPr>
            <a:xfrm>
              <a:off x="2306618" y="-244464"/>
              <a:ext cx="4772689" cy="9643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defRPr sz="2000" b="0">
                  <a:solidFill>
                    <a:srgbClr val="3A4863"/>
                  </a:solidFill>
                  <a:latin typeface="Barlow Bold"/>
                  <a:ea typeface="Barlow Bold"/>
                  <a:cs typeface="Barlow Bold"/>
                  <a:sym typeface="Barlow Bold"/>
                </a:defRPr>
              </a:lvl1pPr>
            </a:lstStyle>
            <a:p>
              <a:pPr algn="ctr" defTabSz="412750" hangingPunct="0"/>
              <a:r>
                <a:rPr lang="pt-BR" sz="2800" kern="0" dirty="0">
                  <a:solidFill>
                    <a:schemeClr val="accent1"/>
                  </a:solidFill>
                </a:rPr>
                <a:t>AULAS</a:t>
              </a:r>
            </a:p>
          </p:txBody>
        </p:sp>
        <p:sp>
          <p:nvSpPr>
            <p:cNvPr id="23" name="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 in the 1960s with the release of Letraset sheets containing Lorem Ipsum passas">
              <a:extLst>
                <a:ext uri="{FF2B5EF4-FFF2-40B4-BE49-F238E27FC236}">
                  <a16:creationId xmlns="" xmlns:a16="http://schemas.microsoft.com/office/drawing/2014/main" id="{807A00E9-556A-4FEE-FB97-D1D553BE3E89}"/>
                </a:ext>
              </a:extLst>
            </p:cNvPr>
            <p:cNvSpPr txBox="1"/>
            <p:nvPr/>
          </p:nvSpPr>
          <p:spPr>
            <a:xfrm>
              <a:off x="879838" y="8036363"/>
              <a:ext cx="8199036" cy="22352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sz="2000" b="0">
                  <a:solidFill>
                    <a:srgbClr val="8A9AA2"/>
                  </a:solidFill>
                  <a:latin typeface="Barlow Regular"/>
                  <a:ea typeface="Barlow Regular"/>
                  <a:cs typeface="Barlow Regular"/>
                  <a:sym typeface="Barlow Regular"/>
                </a:defRPr>
              </a:lvl1pPr>
            </a:lstStyle>
            <a:p>
              <a:pPr defTabSz="412750" hangingPunct="0">
                <a:lnSpc>
                  <a:spcPct val="150000"/>
                </a:lnSpc>
              </a:pPr>
              <a:r>
                <a:rPr lang="pt-BR" sz="1600" kern="0" dirty="0">
                  <a:solidFill>
                    <a:srgbClr val="313D4D"/>
                  </a:solidFill>
                  <a:latin typeface="Montserrat" panose="00000500000000000000" pitchFamily="2" charset="0"/>
                </a:rPr>
                <a:t>Baby (4 a 6 anos)</a:t>
              </a:r>
            </a:p>
            <a:p>
              <a:pPr defTabSz="412750" hangingPunct="0">
                <a:lnSpc>
                  <a:spcPct val="150000"/>
                </a:lnSpc>
              </a:pPr>
              <a:r>
                <a:rPr lang="pt-BR" sz="1600" kern="0" dirty="0">
                  <a:solidFill>
                    <a:srgbClr val="313D4D"/>
                  </a:solidFill>
                  <a:latin typeface="Montserrat" panose="00000500000000000000" pitchFamily="2" charset="0"/>
                </a:rPr>
                <a:t>Preparatório (7 a 8 anos)</a:t>
              </a:r>
            </a:p>
            <a:p>
              <a:pPr defTabSz="412750" hangingPunct="0">
                <a:lnSpc>
                  <a:spcPct val="150000"/>
                </a:lnSpc>
              </a:pPr>
              <a:r>
                <a:rPr lang="pt-BR" sz="1600" kern="0" dirty="0">
                  <a:solidFill>
                    <a:srgbClr val="313D4D"/>
                  </a:solidFill>
                  <a:latin typeface="Montserrat" panose="00000500000000000000" pitchFamily="2" charset="0"/>
                </a:rPr>
                <a:t>Ballet Adulto</a:t>
              </a:r>
            </a:p>
          </p:txBody>
        </p:sp>
      </p:grpSp>
      <p:sp>
        <p:nvSpPr>
          <p:cNvPr id="21" name="Agenda">
            <a:extLst>
              <a:ext uri="{FF2B5EF4-FFF2-40B4-BE49-F238E27FC236}">
                <a16:creationId xmlns="" xmlns:a16="http://schemas.microsoft.com/office/drawing/2014/main" id="{2F03E358-A000-5904-CE3C-7FB11E8C17CA}"/>
              </a:ext>
            </a:extLst>
          </p:cNvPr>
          <p:cNvSpPr txBox="1"/>
          <p:nvPr/>
        </p:nvSpPr>
        <p:spPr>
          <a:xfrm>
            <a:off x="6997686" y="1209221"/>
            <a:ext cx="4211072" cy="3282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gn="l">
              <a:defRPr sz="7000" b="0">
                <a:solidFill>
                  <a:srgbClr val="3A4863"/>
                </a:solidFill>
                <a:latin typeface="Barlow Regular"/>
                <a:ea typeface="Barlow Regular"/>
                <a:cs typeface="Barlow Regular"/>
                <a:sym typeface="Barlow Regular"/>
              </a:defRPr>
            </a:lvl1pPr>
          </a:lstStyle>
          <a:p>
            <a:pPr defTabSz="412750" hangingPunct="0"/>
            <a:r>
              <a:rPr lang="pt-BR" sz="1800" b="1" kern="0" dirty="0">
                <a:solidFill>
                  <a:srgbClr val="313D4D"/>
                </a:solidFill>
                <a:latin typeface="Montserrat" panose="00000500000000000000" pitchFamily="2" charset="0"/>
              </a:rPr>
              <a:t>FORMAR COMO BAILARINA</a:t>
            </a:r>
          </a:p>
        </p:txBody>
      </p:sp>
      <p:sp>
        <p:nvSpPr>
          <p:cNvPr id="22" name="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 in the 1960s with the release of Letraset sheets containing Lorem Ipsum passas">
            <a:extLst>
              <a:ext uri="{FF2B5EF4-FFF2-40B4-BE49-F238E27FC236}">
                <a16:creationId xmlns="" xmlns:a16="http://schemas.microsoft.com/office/drawing/2014/main" id="{9DC21F16-810C-0A3C-6B58-1098033D6D89}"/>
              </a:ext>
            </a:extLst>
          </p:cNvPr>
          <p:cNvSpPr txBox="1"/>
          <p:nvPr/>
        </p:nvSpPr>
        <p:spPr>
          <a:xfrm>
            <a:off x="1091779" y="5712521"/>
            <a:ext cx="4099519" cy="3789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sz="2000" b="0">
                <a:solidFill>
                  <a:srgbClr val="8A9AA2"/>
                </a:solidFill>
                <a:latin typeface="Barlow Regular"/>
                <a:ea typeface="Barlow Regular"/>
                <a:cs typeface="Barlow Regular"/>
                <a:sym typeface="Barlow Regular"/>
              </a:defRPr>
            </a:lvl1pPr>
          </a:lstStyle>
          <a:p>
            <a:pPr defTabSz="412750" hangingPunct="0">
              <a:lnSpc>
                <a:spcPct val="150000"/>
              </a:lnSpc>
            </a:pPr>
            <a:r>
              <a:rPr lang="pt-BR" sz="1600" kern="0" dirty="0">
                <a:solidFill>
                  <a:srgbClr val="313D4D"/>
                </a:solidFill>
                <a:latin typeface="Montserrat" panose="00000500000000000000" pitchFamily="2" charset="0"/>
              </a:rPr>
              <a:t>NÍVEIS: BÁSICO / MÉDIO / AVANÇADO</a:t>
            </a:r>
          </a:p>
        </p:txBody>
      </p:sp>
      <p:sp>
        <p:nvSpPr>
          <p:cNvPr id="24" name="Agenda">
            <a:extLst>
              <a:ext uri="{FF2B5EF4-FFF2-40B4-BE49-F238E27FC236}">
                <a16:creationId xmlns="" xmlns:a16="http://schemas.microsoft.com/office/drawing/2014/main" id="{B5D2770E-3A0E-5D98-7D62-51A263FFBBA1}"/>
              </a:ext>
            </a:extLst>
          </p:cNvPr>
          <p:cNvSpPr txBox="1"/>
          <p:nvPr/>
        </p:nvSpPr>
        <p:spPr>
          <a:xfrm>
            <a:off x="6986608" y="4523192"/>
            <a:ext cx="4211072" cy="3282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gn="l">
              <a:defRPr sz="7000" b="0">
                <a:solidFill>
                  <a:srgbClr val="3A4863"/>
                </a:solidFill>
                <a:latin typeface="Barlow Regular"/>
                <a:ea typeface="Barlow Regular"/>
                <a:cs typeface="Barlow Regular"/>
                <a:sym typeface="Barlow Regular"/>
              </a:defRPr>
            </a:lvl1pPr>
          </a:lstStyle>
          <a:p>
            <a:pPr defTabSz="412750" hangingPunct="0"/>
            <a:r>
              <a:rPr lang="pt-BR" sz="1800" b="1" kern="0" dirty="0">
                <a:solidFill>
                  <a:srgbClr val="313D4D"/>
                </a:solidFill>
                <a:latin typeface="Montserrat" panose="00000500000000000000" pitchFamily="2" charset="0"/>
              </a:rPr>
              <a:t>TURMAS EXTRAS</a:t>
            </a:r>
          </a:p>
        </p:txBody>
      </p:sp>
      <p:pic>
        <p:nvPicPr>
          <p:cNvPr id="26" name="Imagem 25" descr="Uma imagem contendo Texto">
            <a:extLst>
              <a:ext uri="{FF2B5EF4-FFF2-40B4-BE49-F238E27FC236}">
                <a16:creationId xmlns="" xmlns:a16="http://schemas.microsoft.com/office/drawing/2014/main" id="{8BAC37F5-51E0-ED6C-E4C7-6FA98A65779C}"/>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091959" y="3572752"/>
            <a:ext cx="1818596" cy="1282471"/>
          </a:xfrm>
          <a:prstGeom prst="rect">
            <a:avLst/>
          </a:prstGeom>
          <a:solidFill>
            <a:schemeClr val="bg1"/>
          </a:solidFill>
        </p:spPr>
      </p:pic>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Demo Text">
            <a:extLst>
              <a:ext uri="{FF2B5EF4-FFF2-40B4-BE49-F238E27FC236}">
                <a16:creationId xmlns="" xmlns:a16="http://schemas.microsoft.com/office/drawing/2014/main" id="{0F7A7DAD-637E-B88B-ED11-9D8BBB7663D6}"/>
              </a:ext>
            </a:extLst>
          </p:cNvPr>
          <p:cNvSpPr txBox="1"/>
          <p:nvPr/>
        </p:nvSpPr>
        <p:spPr>
          <a:xfrm>
            <a:off x="2155038" y="1740052"/>
            <a:ext cx="7881923" cy="3282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7000" b="0">
                <a:solidFill>
                  <a:srgbClr val="3A4863"/>
                </a:solidFill>
                <a:latin typeface="Barlow Regular"/>
                <a:ea typeface="Barlow Regular"/>
                <a:cs typeface="Barlow Regular"/>
                <a:sym typeface="Barlow Regular"/>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rgbClr val="373F4C"/>
                </a:solidFill>
                <a:effectLst/>
                <a:uLnTx/>
                <a:uFillTx/>
                <a:latin typeface="Barlow Regular"/>
                <a:sym typeface="Barlow Regular"/>
              </a:rPr>
              <a:t>AULAS NA SECRETARIA DE CULTURA / PROFESSORES E CARGA HORÁRIA</a:t>
            </a:r>
            <a:endParaRPr kumimoji="0" sz="1800" b="0" i="0" u="none" strike="noStrike" kern="0" cap="none" spc="0" normalizeH="0" baseline="0" noProof="0" dirty="0">
              <a:ln>
                <a:noFill/>
              </a:ln>
              <a:solidFill>
                <a:srgbClr val="373F4C"/>
              </a:solidFill>
              <a:effectLst/>
              <a:uLnTx/>
              <a:uFillTx/>
              <a:latin typeface="Barlow Regular"/>
              <a:sym typeface="Barlow Regular"/>
            </a:endParaRPr>
          </a:p>
        </p:txBody>
      </p:sp>
      <p:graphicFrame>
        <p:nvGraphicFramePr>
          <p:cNvPr id="51" name="Tabela 50">
            <a:extLst>
              <a:ext uri="{FF2B5EF4-FFF2-40B4-BE49-F238E27FC236}">
                <a16:creationId xmlns="" xmlns:a16="http://schemas.microsoft.com/office/drawing/2014/main" id="{B5647EE5-0356-FD73-9096-96C8D69344B5}"/>
              </a:ext>
            </a:extLst>
          </p:cNvPr>
          <p:cNvGraphicFramePr>
            <a:graphicFrameLocks noGrp="1"/>
          </p:cNvGraphicFramePr>
          <p:nvPr>
            <p:extLst>
              <p:ext uri="{D42A27DB-BD31-4B8C-83A1-F6EECF244321}">
                <p14:modId xmlns="" xmlns:p14="http://schemas.microsoft.com/office/powerpoint/2010/main" val="1177785290"/>
              </p:ext>
            </p:extLst>
          </p:nvPr>
        </p:nvGraphicFramePr>
        <p:xfrm>
          <a:off x="1351326" y="2426732"/>
          <a:ext cx="9852828" cy="1534593"/>
        </p:xfrm>
        <a:graphic>
          <a:graphicData uri="http://schemas.openxmlformats.org/drawingml/2006/table">
            <a:tbl>
              <a:tblPr/>
              <a:tblGrid>
                <a:gridCol w="1791720">
                  <a:extLst>
                    <a:ext uri="{9D8B030D-6E8A-4147-A177-3AD203B41FA5}">
                      <a16:colId xmlns="" xmlns:a16="http://schemas.microsoft.com/office/drawing/2014/main" val="129925587"/>
                    </a:ext>
                  </a:extLst>
                </a:gridCol>
                <a:gridCol w="1742967">
                  <a:extLst>
                    <a:ext uri="{9D8B030D-6E8A-4147-A177-3AD203B41FA5}">
                      <a16:colId xmlns="" xmlns:a16="http://schemas.microsoft.com/office/drawing/2014/main" val="3939209628"/>
                    </a:ext>
                  </a:extLst>
                </a:gridCol>
                <a:gridCol w="1182292">
                  <a:extLst>
                    <a:ext uri="{9D8B030D-6E8A-4147-A177-3AD203B41FA5}">
                      <a16:colId xmlns="" xmlns:a16="http://schemas.microsoft.com/office/drawing/2014/main" val="2136084624"/>
                    </a:ext>
                  </a:extLst>
                </a:gridCol>
                <a:gridCol w="962897">
                  <a:extLst>
                    <a:ext uri="{9D8B030D-6E8A-4147-A177-3AD203B41FA5}">
                      <a16:colId xmlns="" xmlns:a16="http://schemas.microsoft.com/office/drawing/2014/main" val="2607158267"/>
                    </a:ext>
                  </a:extLst>
                </a:gridCol>
                <a:gridCol w="1087831">
                  <a:extLst>
                    <a:ext uri="{9D8B030D-6E8A-4147-A177-3AD203B41FA5}">
                      <a16:colId xmlns="" xmlns:a16="http://schemas.microsoft.com/office/drawing/2014/main" val="1258327918"/>
                    </a:ext>
                  </a:extLst>
                </a:gridCol>
                <a:gridCol w="1413873">
                  <a:extLst>
                    <a:ext uri="{9D8B030D-6E8A-4147-A177-3AD203B41FA5}">
                      <a16:colId xmlns="" xmlns:a16="http://schemas.microsoft.com/office/drawing/2014/main" val="3573107609"/>
                    </a:ext>
                  </a:extLst>
                </a:gridCol>
                <a:gridCol w="1671248">
                  <a:extLst>
                    <a:ext uri="{9D8B030D-6E8A-4147-A177-3AD203B41FA5}">
                      <a16:colId xmlns="" xmlns:a16="http://schemas.microsoft.com/office/drawing/2014/main" val="20551864"/>
                    </a:ext>
                  </a:extLst>
                </a:gridCol>
              </a:tblGrid>
              <a:tr h="515348">
                <a:tc>
                  <a:txBody>
                    <a:bodyPr/>
                    <a:lstStyle/>
                    <a:p>
                      <a:pPr algn="ctr" fontAlgn="ctr"/>
                      <a:r>
                        <a:rPr lang="pt-BR" sz="1050" b="1" i="0" u="none" strike="noStrike" dirty="0">
                          <a:solidFill>
                            <a:srgbClr val="000000"/>
                          </a:solidFill>
                          <a:effectLst/>
                          <a:latin typeface="Montserrat Medium" panose="00000600000000000000" pitchFamily="50" charset="0"/>
                        </a:rPr>
                        <a:t>PROFESSOR</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6EEF0"/>
                    </a:solidFill>
                  </a:tcPr>
                </a:tc>
                <a:tc>
                  <a:txBody>
                    <a:bodyPr/>
                    <a:lstStyle/>
                    <a:p>
                      <a:pPr algn="ctr" fontAlgn="ctr"/>
                      <a:r>
                        <a:rPr lang="pt-BR" sz="1000" b="1" i="0" u="none" strike="noStrike" dirty="0">
                          <a:solidFill>
                            <a:srgbClr val="000000"/>
                          </a:solidFill>
                          <a:effectLst/>
                          <a:latin typeface="Montserrat Medium" panose="00000600000000000000" pitchFamily="50" charset="0"/>
                        </a:rPr>
                        <a:t>CURSO</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6EEF0"/>
                    </a:solidFill>
                  </a:tcPr>
                </a:tc>
                <a:tc>
                  <a:txBody>
                    <a:bodyPr/>
                    <a:lstStyle/>
                    <a:p>
                      <a:pPr algn="ctr" fontAlgn="ctr"/>
                      <a:r>
                        <a:rPr lang="pt-BR" sz="1000" b="1" i="0" u="none" strike="noStrike" dirty="0">
                          <a:solidFill>
                            <a:srgbClr val="000000"/>
                          </a:solidFill>
                          <a:effectLst/>
                          <a:latin typeface="Montserrat Medium" panose="00000600000000000000" pitchFamily="50" charset="0"/>
                        </a:rPr>
                        <a:t>FORNECEDOR</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6EEF0"/>
                    </a:solidFill>
                  </a:tcPr>
                </a:tc>
                <a:tc>
                  <a:txBody>
                    <a:bodyPr/>
                    <a:lstStyle/>
                    <a:p>
                      <a:pPr algn="ctr" fontAlgn="ctr"/>
                      <a:r>
                        <a:rPr lang="pt-BR" sz="1000" b="1" i="0" u="none" strike="noStrike" dirty="0">
                          <a:solidFill>
                            <a:srgbClr val="000000"/>
                          </a:solidFill>
                          <a:effectLst/>
                          <a:latin typeface="Montserrat Medium" panose="00000600000000000000" pitchFamily="50" charset="0"/>
                        </a:rPr>
                        <a:t>C. HOR. MENSAL</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6EEF0"/>
                    </a:solidFill>
                  </a:tcPr>
                </a:tc>
                <a:tc>
                  <a:txBody>
                    <a:bodyPr/>
                    <a:lstStyle/>
                    <a:p>
                      <a:pPr algn="ctr" fontAlgn="ctr"/>
                      <a:r>
                        <a:rPr lang="pt-BR" sz="1000" b="1" i="0" u="none" strike="noStrike" dirty="0">
                          <a:solidFill>
                            <a:srgbClr val="000000"/>
                          </a:solidFill>
                          <a:effectLst/>
                          <a:latin typeface="Montserrat Medium" panose="00000600000000000000" pitchFamily="50" charset="0"/>
                        </a:rPr>
                        <a:t>C. HOR. SEMANAL</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6EEF0"/>
                    </a:solidFill>
                  </a:tcPr>
                </a:tc>
                <a:tc>
                  <a:txBody>
                    <a:bodyPr/>
                    <a:lstStyle/>
                    <a:p>
                      <a:pPr algn="ctr" fontAlgn="ctr"/>
                      <a:r>
                        <a:rPr lang="pt-BR" sz="1000" b="1" i="0" u="none" strike="noStrike" dirty="0">
                          <a:solidFill>
                            <a:srgbClr val="000000"/>
                          </a:solidFill>
                          <a:effectLst/>
                          <a:latin typeface="Montserrat Medium" panose="00000600000000000000" pitchFamily="50" charset="0"/>
                        </a:rPr>
                        <a:t>LOCAL DE ENSINO</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0EAEF"/>
                    </a:solidFill>
                  </a:tcPr>
                </a:tc>
                <a:tc>
                  <a:txBody>
                    <a:bodyPr/>
                    <a:lstStyle/>
                    <a:p>
                      <a:pPr algn="ctr" fontAlgn="ctr"/>
                      <a:r>
                        <a:rPr lang="pt-BR" sz="800" b="1" i="0" u="none" strike="noStrike" dirty="0">
                          <a:solidFill>
                            <a:srgbClr val="000000"/>
                          </a:solidFill>
                          <a:effectLst/>
                          <a:latin typeface="Montserrat Medium" panose="00000600000000000000" pitchFamily="50" charset="0"/>
                        </a:rPr>
                        <a:t>NOME DA SALA</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0EAEF"/>
                    </a:solidFill>
                  </a:tcPr>
                </a:tc>
                <a:extLst>
                  <a:ext uri="{0D108BD9-81ED-4DB2-BD59-A6C34878D82A}">
                    <a16:rowId xmlns="" xmlns:a16="http://schemas.microsoft.com/office/drawing/2014/main" val="3577452517"/>
                  </a:ext>
                </a:extLst>
              </a:tr>
              <a:tr h="343566">
                <a:tc>
                  <a:txBody>
                    <a:bodyPr/>
                    <a:lstStyle/>
                    <a:p>
                      <a:pPr lvl="1" algn="ctr" fontAlgn="ctr"/>
                      <a:r>
                        <a:rPr lang="pt-BR" sz="1000" b="0" i="0" u="none" strike="noStrike" dirty="0">
                          <a:solidFill>
                            <a:srgbClr val="000000"/>
                          </a:solidFill>
                          <a:effectLst/>
                          <a:latin typeface="Montserrat Medium" panose="00000600000000000000" pitchFamily="50" charset="0"/>
                        </a:rPr>
                        <a:t>EDUARDO ÁVILA</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00" b="0" i="0" u="none" strike="noStrike" dirty="0">
                          <a:solidFill>
                            <a:srgbClr val="000000"/>
                          </a:solidFill>
                          <a:effectLst/>
                          <a:latin typeface="Montserrat Medium" panose="00000600000000000000" pitchFamily="50" charset="0"/>
                        </a:rPr>
                        <a:t>BALLET</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00" b="0" i="0" u="none" strike="noStrike" dirty="0">
                          <a:solidFill>
                            <a:srgbClr val="000000"/>
                          </a:solidFill>
                          <a:effectLst/>
                          <a:latin typeface="Montserrat Medium" panose="00000600000000000000" pitchFamily="50" charset="0"/>
                        </a:rPr>
                        <a:t>ALESSANDRA</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dirty="0">
                          <a:solidFill>
                            <a:srgbClr val="000000"/>
                          </a:solidFill>
                          <a:effectLst/>
                          <a:latin typeface="Montserrat Medium" panose="00000600000000000000" pitchFamily="50" charset="0"/>
                        </a:rPr>
                        <a:t>160</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a:solidFill>
                            <a:srgbClr val="000000"/>
                          </a:solidFill>
                          <a:effectLst/>
                          <a:latin typeface="Montserrat Medium" panose="00000600000000000000" pitchFamily="50" charset="0"/>
                        </a:rPr>
                        <a:t>40</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00" b="0" i="0" u="none" strike="noStrike" dirty="0">
                          <a:solidFill>
                            <a:srgbClr val="000000"/>
                          </a:solidFill>
                          <a:effectLst/>
                          <a:latin typeface="Montserrat Medium" panose="00000600000000000000" pitchFamily="50" charset="0"/>
                        </a:rPr>
                        <a:t>BALLET ART</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00" b="0" i="0" u="none" strike="noStrike" dirty="0">
                          <a:solidFill>
                            <a:srgbClr val="000000"/>
                          </a:solidFill>
                          <a:effectLst/>
                          <a:latin typeface="Montserrat Medium" panose="00000600000000000000" pitchFamily="50" charset="0"/>
                        </a:rPr>
                        <a:t>SALA TCHAIKOVSKI</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406148876"/>
                  </a:ext>
                </a:extLst>
              </a:tr>
              <a:tr h="343566">
                <a:tc>
                  <a:txBody>
                    <a:bodyPr/>
                    <a:lstStyle/>
                    <a:p>
                      <a:pPr lvl="1" algn="ctr" fontAlgn="ctr"/>
                      <a:r>
                        <a:rPr lang="pt-BR" sz="1000" b="0" i="0" u="none" strike="noStrike" dirty="0">
                          <a:solidFill>
                            <a:srgbClr val="000000"/>
                          </a:solidFill>
                          <a:effectLst/>
                          <a:latin typeface="Montserrat Medium" panose="00000600000000000000" pitchFamily="50" charset="0"/>
                        </a:rPr>
                        <a:t>MARIA EDUARDA</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effectLst/>
                          <a:latin typeface="Montserrat Medium" panose="00000600000000000000" pitchFamily="50" charset="0"/>
                        </a:rPr>
                        <a:t>BALLET</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effectLst/>
                          <a:latin typeface="Montserrat Medium" panose="00000600000000000000" pitchFamily="50" charset="0"/>
                        </a:rPr>
                        <a:t>ALESSANDRA</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a:solidFill>
                            <a:srgbClr val="000000"/>
                          </a:solidFill>
                          <a:effectLst/>
                          <a:latin typeface="Montserrat Medium" panose="00000600000000000000" pitchFamily="50" charset="0"/>
                        </a:rPr>
                        <a:t>120</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1" i="0" u="none" strike="noStrike">
                          <a:solidFill>
                            <a:srgbClr val="000000"/>
                          </a:solidFill>
                          <a:effectLst/>
                          <a:latin typeface="Montserrat Medium" panose="00000600000000000000" pitchFamily="50" charset="0"/>
                        </a:rPr>
                        <a:t>30</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00" b="0" i="0" u="none" strike="noStrike" dirty="0">
                          <a:solidFill>
                            <a:srgbClr val="000000"/>
                          </a:solidFill>
                          <a:effectLst/>
                          <a:latin typeface="Montserrat Medium" panose="00000600000000000000" pitchFamily="50" charset="0"/>
                        </a:rPr>
                        <a:t>BALLET ART</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00" b="0" i="0" u="none" strike="noStrike" dirty="0">
                          <a:solidFill>
                            <a:srgbClr val="000000"/>
                          </a:solidFill>
                          <a:effectLst/>
                          <a:latin typeface="Montserrat Medium" panose="00000600000000000000" pitchFamily="50" charset="0"/>
                        </a:rPr>
                        <a:t>SALA PETIPÀ</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446959035"/>
                  </a:ext>
                </a:extLst>
              </a:tr>
              <a:tr h="332113">
                <a:tc>
                  <a:txBody>
                    <a:bodyPr/>
                    <a:lstStyle/>
                    <a:p>
                      <a:pPr lvl="1" algn="ctr" fontAlgn="ctr"/>
                      <a:r>
                        <a:rPr lang="pt-BR" sz="1000" b="0" i="0" u="none" strike="noStrike" dirty="0">
                          <a:solidFill>
                            <a:srgbClr val="000000"/>
                          </a:solidFill>
                          <a:effectLst/>
                          <a:latin typeface="Montserrat Medium" panose="00000600000000000000" pitchFamily="50" charset="0"/>
                        </a:rPr>
                        <a:t>GUSTAVO</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00" b="0" i="0" u="none" strike="noStrike" dirty="0">
                          <a:solidFill>
                            <a:srgbClr val="000000"/>
                          </a:solidFill>
                          <a:effectLst/>
                          <a:latin typeface="Montserrat Medium" panose="00000600000000000000" pitchFamily="50" charset="0"/>
                        </a:rPr>
                        <a:t>DANÇAS URBANAS</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00" b="0" i="0" u="none" strike="noStrike" dirty="0">
                          <a:solidFill>
                            <a:srgbClr val="000000"/>
                          </a:solidFill>
                          <a:effectLst/>
                          <a:latin typeface="Montserrat Medium" panose="00000600000000000000" pitchFamily="50" charset="0"/>
                        </a:rPr>
                        <a:t>ACAREI</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dirty="0">
                          <a:solidFill>
                            <a:srgbClr val="000000"/>
                          </a:solidFill>
                          <a:effectLst/>
                          <a:latin typeface="Montserrat Medium" panose="00000600000000000000" pitchFamily="50" charset="0"/>
                        </a:rPr>
                        <a:t>20</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dirty="0">
                          <a:solidFill>
                            <a:srgbClr val="000000"/>
                          </a:solidFill>
                          <a:effectLst/>
                          <a:latin typeface="Montserrat Medium" panose="00000600000000000000" pitchFamily="50" charset="0"/>
                        </a:rPr>
                        <a:t>5</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00" b="0" i="0" u="none" strike="noStrike" dirty="0">
                          <a:solidFill>
                            <a:srgbClr val="000000"/>
                          </a:solidFill>
                          <a:effectLst/>
                          <a:latin typeface="Montserrat Medium" panose="00000600000000000000" pitchFamily="50" charset="0"/>
                        </a:rPr>
                        <a:t>BALLET ART</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00" b="0" i="0" u="none" strike="noStrike" dirty="0">
                          <a:solidFill>
                            <a:srgbClr val="000000"/>
                          </a:solidFill>
                          <a:effectLst/>
                          <a:latin typeface="Montserrat Medium" panose="00000600000000000000" pitchFamily="50" charset="0"/>
                        </a:rPr>
                        <a:t>SALA TCHAIKOVSKI</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765194474"/>
                  </a:ext>
                </a:extLst>
              </a:tr>
            </a:tbl>
          </a:graphicData>
        </a:graphic>
      </p:graphicFrame>
      <p:pic>
        <p:nvPicPr>
          <p:cNvPr id="2" name="Imagem 1">
            <a:extLst>
              <a:ext uri="{FF2B5EF4-FFF2-40B4-BE49-F238E27FC236}">
                <a16:creationId xmlns="" xmlns:a16="http://schemas.microsoft.com/office/drawing/2014/main" id="{E5F27F13-0B8B-A99F-48BA-92B0174D5DF0}"/>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904285" y="203093"/>
            <a:ext cx="2383428" cy="1403243"/>
          </a:xfrm>
          <a:prstGeom prst="rect">
            <a:avLst/>
          </a:prstGeom>
        </p:spPr>
      </p:pic>
      <p:graphicFrame>
        <p:nvGraphicFramePr>
          <p:cNvPr id="3" name="Tabela 2">
            <a:extLst>
              <a:ext uri="{FF2B5EF4-FFF2-40B4-BE49-F238E27FC236}">
                <a16:creationId xmlns="" xmlns:a16="http://schemas.microsoft.com/office/drawing/2014/main" id="{C9848602-EF1A-DA07-3DC3-43FBDFA9A731}"/>
              </a:ext>
            </a:extLst>
          </p:cNvPr>
          <p:cNvGraphicFramePr>
            <a:graphicFrameLocks noGrp="1"/>
          </p:cNvGraphicFramePr>
          <p:nvPr>
            <p:extLst>
              <p:ext uri="{D42A27DB-BD31-4B8C-83A1-F6EECF244321}">
                <p14:modId xmlns="" xmlns:p14="http://schemas.microsoft.com/office/powerpoint/2010/main" val="3125264461"/>
              </p:ext>
            </p:extLst>
          </p:nvPr>
        </p:nvGraphicFramePr>
        <p:xfrm>
          <a:off x="1351326" y="4597453"/>
          <a:ext cx="9852828" cy="1866706"/>
        </p:xfrm>
        <a:graphic>
          <a:graphicData uri="http://schemas.openxmlformats.org/drawingml/2006/table">
            <a:tbl>
              <a:tblPr/>
              <a:tblGrid>
                <a:gridCol w="1791720">
                  <a:extLst>
                    <a:ext uri="{9D8B030D-6E8A-4147-A177-3AD203B41FA5}">
                      <a16:colId xmlns="" xmlns:a16="http://schemas.microsoft.com/office/drawing/2014/main" val="129925587"/>
                    </a:ext>
                  </a:extLst>
                </a:gridCol>
                <a:gridCol w="1742967">
                  <a:extLst>
                    <a:ext uri="{9D8B030D-6E8A-4147-A177-3AD203B41FA5}">
                      <a16:colId xmlns="" xmlns:a16="http://schemas.microsoft.com/office/drawing/2014/main" val="3939209628"/>
                    </a:ext>
                  </a:extLst>
                </a:gridCol>
                <a:gridCol w="1182292">
                  <a:extLst>
                    <a:ext uri="{9D8B030D-6E8A-4147-A177-3AD203B41FA5}">
                      <a16:colId xmlns="" xmlns:a16="http://schemas.microsoft.com/office/drawing/2014/main" val="2136084624"/>
                    </a:ext>
                  </a:extLst>
                </a:gridCol>
                <a:gridCol w="962897">
                  <a:extLst>
                    <a:ext uri="{9D8B030D-6E8A-4147-A177-3AD203B41FA5}">
                      <a16:colId xmlns="" xmlns:a16="http://schemas.microsoft.com/office/drawing/2014/main" val="2607158267"/>
                    </a:ext>
                  </a:extLst>
                </a:gridCol>
                <a:gridCol w="1087831">
                  <a:extLst>
                    <a:ext uri="{9D8B030D-6E8A-4147-A177-3AD203B41FA5}">
                      <a16:colId xmlns="" xmlns:a16="http://schemas.microsoft.com/office/drawing/2014/main" val="1258327918"/>
                    </a:ext>
                  </a:extLst>
                </a:gridCol>
                <a:gridCol w="1413873">
                  <a:extLst>
                    <a:ext uri="{9D8B030D-6E8A-4147-A177-3AD203B41FA5}">
                      <a16:colId xmlns="" xmlns:a16="http://schemas.microsoft.com/office/drawing/2014/main" val="3573107609"/>
                    </a:ext>
                  </a:extLst>
                </a:gridCol>
                <a:gridCol w="1671248">
                  <a:extLst>
                    <a:ext uri="{9D8B030D-6E8A-4147-A177-3AD203B41FA5}">
                      <a16:colId xmlns="" xmlns:a16="http://schemas.microsoft.com/office/drawing/2014/main" val="20551864"/>
                    </a:ext>
                  </a:extLst>
                </a:gridCol>
              </a:tblGrid>
              <a:tr h="515348">
                <a:tc>
                  <a:txBody>
                    <a:bodyPr/>
                    <a:lstStyle/>
                    <a:p>
                      <a:pPr algn="ctr" fontAlgn="ctr"/>
                      <a:r>
                        <a:rPr lang="pt-BR" sz="1050" b="1" i="0" u="none" strike="noStrike" dirty="0">
                          <a:solidFill>
                            <a:srgbClr val="000000"/>
                          </a:solidFill>
                          <a:effectLst/>
                          <a:latin typeface="Montserrat Medium" panose="00000600000000000000" pitchFamily="50" charset="0"/>
                        </a:rPr>
                        <a:t>PROFESSOR</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6EEF0"/>
                    </a:solidFill>
                  </a:tcPr>
                </a:tc>
                <a:tc>
                  <a:txBody>
                    <a:bodyPr/>
                    <a:lstStyle/>
                    <a:p>
                      <a:pPr algn="ctr" fontAlgn="ctr"/>
                      <a:r>
                        <a:rPr lang="pt-BR" sz="1000" b="1" i="0" u="none" strike="noStrike" dirty="0">
                          <a:solidFill>
                            <a:srgbClr val="000000"/>
                          </a:solidFill>
                          <a:effectLst/>
                          <a:latin typeface="Montserrat Medium" panose="00000600000000000000" pitchFamily="50" charset="0"/>
                        </a:rPr>
                        <a:t>OFICINA</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6EEF0"/>
                    </a:solidFill>
                  </a:tcPr>
                </a:tc>
                <a:tc>
                  <a:txBody>
                    <a:bodyPr/>
                    <a:lstStyle/>
                    <a:p>
                      <a:pPr algn="ctr" fontAlgn="ctr"/>
                      <a:r>
                        <a:rPr lang="pt-BR" sz="1000" b="1" i="0" u="none" strike="noStrike" dirty="0">
                          <a:solidFill>
                            <a:srgbClr val="000000"/>
                          </a:solidFill>
                          <a:effectLst/>
                          <a:latin typeface="Montserrat Medium" panose="00000600000000000000" pitchFamily="50" charset="0"/>
                        </a:rPr>
                        <a:t>FORNECEDOR</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6EEF0"/>
                    </a:solidFill>
                  </a:tcPr>
                </a:tc>
                <a:tc>
                  <a:txBody>
                    <a:bodyPr/>
                    <a:lstStyle/>
                    <a:p>
                      <a:pPr algn="ctr" fontAlgn="ctr"/>
                      <a:r>
                        <a:rPr lang="pt-BR" sz="1000" b="1" i="0" u="none" strike="noStrike" dirty="0">
                          <a:solidFill>
                            <a:srgbClr val="000000"/>
                          </a:solidFill>
                          <a:effectLst/>
                          <a:latin typeface="Montserrat Medium" panose="00000600000000000000" pitchFamily="50" charset="0"/>
                        </a:rPr>
                        <a:t>C. HOR. MENSAL</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6EEF0"/>
                    </a:solidFill>
                  </a:tcPr>
                </a:tc>
                <a:tc>
                  <a:txBody>
                    <a:bodyPr/>
                    <a:lstStyle/>
                    <a:p>
                      <a:pPr algn="ctr" fontAlgn="ctr"/>
                      <a:r>
                        <a:rPr lang="pt-BR" sz="1000" b="1" i="0" u="none" strike="noStrike">
                          <a:solidFill>
                            <a:srgbClr val="000000"/>
                          </a:solidFill>
                          <a:effectLst/>
                          <a:latin typeface="Montserrat Medium" panose="00000600000000000000" pitchFamily="50" charset="0"/>
                        </a:rPr>
                        <a:t>C. HOR. SEMANAL</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6EEF0"/>
                    </a:solidFill>
                  </a:tcPr>
                </a:tc>
                <a:tc>
                  <a:txBody>
                    <a:bodyPr/>
                    <a:lstStyle/>
                    <a:p>
                      <a:pPr algn="ctr" fontAlgn="ctr"/>
                      <a:r>
                        <a:rPr lang="pt-BR" sz="1000" b="1" i="0" u="none" strike="noStrike" dirty="0">
                          <a:solidFill>
                            <a:srgbClr val="000000"/>
                          </a:solidFill>
                          <a:effectLst/>
                          <a:latin typeface="Montserrat Medium" panose="00000600000000000000" pitchFamily="50" charset="0"/>
                        </a:rPr>
                        <a:t>LOCAL DE ENSINO</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0EAEF"/>
                    </a:solidFill>
                  </a:tcPr>
                </a:tc>
                <a:tc>
                  <a:txBody>
                    <a:bodyPr/>
                    <a:lstStyle/>
                    <a:p>
                      <a:pPr algn="ctr" fontAlgn="ctr"/>
                      <a:r>
                        <a:rPr lang="pt-BR" sz="1100" b="1" i="0" u="none" strike="noStrike" dirty="0">
                          <a:solidFill>
                            <a:srgbClr val="000000"/>
                          </a:solidFill>
                          <a:effectLst/>
                          <a:latin typeface="Montserrat Medium" panose="00000600000000000000" pitchFamily="50" charset="0"/>
                        </a:rPr>
                        <a:t>BAIRROS</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0EAEF"/>
                    </a:solidFill>
                  </a:tcPr>
                </a:tc>
                <a:extLst>
                  <a:ext uri="{0D108BD9-81ED-4DB2-BD59-A6C34878D82A}">
                    <a16:rowId xmlns="" xmlns:a16="http://schemas.microsoft.com/office/drawing/2014/main" val="3577452517"/>
                  </a:ext>
                </a:extLst>
              </a:tr>
              <a:tr h="343566">
                <a:tc rowSpan="3">
                  <a:txBody>
                    <a:bodyPr/>
                    <a:lstStyle/>
                    <a:p>
                      <a:pPr lvl="1" algn="ctr" fontAlgn="ctr"/>
                      <a:r>
                        <a:rPr lang="pt-BR" sz="1050" b="0" i="0" u="none" strike="noStrike" dirty="0">
                          <a:solidFill>
                            <a:srgbClr val="000000"/>
                          </a:solidFill>
                          <a:effectLst/>
                          <a:latin typeface="Montserrat Medium" panose="00000600000000000000" pitchFamily="50" charset="0"/>
                        </a:rPr>
                        <a:t>GUSTAVO</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3">
                  <a:txBody>
                    <a:bodyPr/>
                    <a:lstStyle/>
                    <a:p>
                      <a:pPr algn="ctr" fontAlgn="ctr"/>
                      <a:r>
                        <a:rPr lang="pt-BR" sz="1000" b="0" i="0" u="none" strike="noStrike" dirty="0">
                          <a:solidFill>
                            <a:srgbClr val="000000"/>
                          </a:solidFill>
                          <a:effectLst/>
                          <a:latin typeface="Montserrat Medium" panose="00000600000000000000" pitchFamily="50" charset="0"/>
                        </a:rPr>
                        <a:t>DANÇAS URBANAS</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3">
                  <a:txBody>
                    <a:bodyPr/>
                    <a:lstStyle/>
                    <a:p>
                      <a:pPr algn="ctr" fontAlgn="ctr"/>
                      <a:r>
                        <a:rPr lang="pt-BR" sz="1000" b="0" i="0" u="none" strike="noStrike" dirty="0">
                          <a:solidFill>
                            <a:srgbClr val="000000"/>
                          </a:solidFill>
                          <a:effectLst/>
                          <a:latin typeface="Montserrat Medium" panose="00000600000000000000" pitchFamily="50" charset="0"/>
                        </a:rPr>
                        <a:t>ACAREI</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3">
                  <a:txBody>
                    <a:bodyPr/>
                    <a:lstStyle/>
                    <a:p>
                      <a:pPr algn="ctr" fontAlgn="ctr"/>
                      <a:r>
                        <a:rPr lang="pt-BR" sz="1050" b="0" i="0" u="none" strike="noStrike" dirty="0">
                          <a:solidFill>
                            <a:srgbClr val="000000"/>
                          </a:solidFill>
                          <a:effectLst/>
                          <a:latin typeface="Montserrat Medium" panose="00000600000000000000" pitchFamily="50" charset="0"/>
                        </a:rPr>
                        <a:t>60</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3">
                  <a:txBody>
                    <a:bodyPr/>
                    <a:lstStyle/>
                    <a:p>
                      <a:pPr algn="ctr" fontAlgn="ctr"/>
                      <a:r>
                        <a:rPr lang="pt-BR" sz="1050" b="0" i="0" u="none" strike="noStrike" dirty="0">
                          <a:solidFill>
                            <a:srgbClr val="000000"/>
                          </a:solidFill>
                          <a:effectLst/>
                          <a:latin typeface="Montserrat Medium" panose="00000600000000000000" pitchFamily="50" charset="0"/>
                        </a:rPr>
                        <a:t>15</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3">
                  <a:txBody>
                    <a:bodyPr/>
                    <a:lstStyle/>
                    <a:p>
                      <a:pPr algn="ctr" fontAlgn="ctr"/>
                      <a:r>
                        <a:rPr lang="pt-BR" sz="900" b="0" i="0" u="none" strike="noStrike" dirty="0">
                          <a:solidFill>
                            <a:srgbClr val="000000"/>
                          </a:solidFill>
                          <a:effectLst/>
                          <a:latin typeface="Montserrat Medium" panose="00000600000000000000" pitchFamily="50" charset="0"/>
                        </a:rPr>
                        <a:t>DESCENTRALIZAÇÃO</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00" b="0" i="0" u="none" strike="noStrike" dirty="0">
                          <a:solidFill>
                            <a:srgbClr val="000000"/>
                          </a:solidFill>
                          <a:effectLst/>
                          <a:latin typeface="Montserrat Medium" panose="00000600000000000000" pitchFamily="50" charset="0"/>
                        </a:rPr>
                        <a:t>JHON KENNEDY</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406148876"/>
                  </a:ext>
                </a:extLst>
              </a:tr>
              <a:tr h="343566">
                <a:tc vMerge="1">
                  <a:txBody>
                    <a:bodyPr/>
                    <a:lstStyle/>
                    <a:p>
                      <a:pPr lvl="1" algn="l" fontAlgn="ctr"/>
                      <a:endParaRPr lang="pt-BR" sz="1000" b="0" i="0" u="none" strike="noStrike" dirty="0">
                        <a:solidFill>
                          <a:srgbClr val="000000"/>
                        </a:solidFill>
                        <a:effectLst/>
                        <a:latin typeface="Montserrat Medium" panose="00000600000000000000" pitchFamily="50" charset="0"/>
                      </a:endParaRP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pPr algn="ctr" fontAlgn="ctr"/>
                      <a:endParaRPr lang="pt-BR" sz="1000" b="0" i="0" u="none" strike="noStrike" dirty="0">
                        <a:solidFill>
                          <a:srgbClr val="000000"/>
                        </a:solidFill>
                        <a:effectLst/>
                        <a:latin typeface="Montserrat Medium" panose="00000600000000000000" pitchFamily="50" charset="0"/>
                      </a:endParaRP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pPr algn="ctr" fontAlgn="ctr"/>
                      <a:endParaRPr lang="pt-BR" sz="1000" b="0" i="0" u="none" strike="noStrike" dirty="0">
                        <a:solidFill>
                          <a:srgbClr val="000000"/>
                        </a:solidFill>
                        <a:effectLst/>
                        <a:latin typeface="Montserrat Medium" panose="00000600000000000000" pitchFamily="50" charset="0"/>
                      </a:endParaRP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pPr algn="ctr" fontAlgn="ctr"/>
                      <a:endParaRPr lang="pt-BR" sz="1050" b="0" i="0" u="none" strike="noStrike" dirty="0">
                        <a:solidFill>
                          <a:srgbClr val="000000"/>
                        </a:solidFill>
                        <a:effectLst/>
                        <a:latin typeface="Montserrat Medium" panose="00000600000000000000" pitchFamily="50" charset="0"/>
                      </a:endParaRP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pPr algn="ctr" fontAlgn="ctr"/>
                      <a:endParaRPr lang="pt-BR" sz="1050" b="1" i="0" u="none" strike="noStrike" dirty="0">
                        <a:solidFill>
                          <a:srgbClr val="000000"/>
                        </a:solidFill>
                        <a:effectLst/>
                        <a:latin typeface="Montserrat Medium" panose="00000600000000000000" pitchFamily="50" charset="0"/>
                      </a:endParaRP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pPr algn="ctr" fontAlgn="ctr"/>
                      <a:endParaRPr lang="pt-BR" sz="1000" b="0" i="0" u="none" strike="noStrike" dirty="0">
                        <a:solidFill>
                          <a:srgbClr val="000000"/>
                        </a:solidFill>
                        <a:effectLst/>
                        <a:latin typeface="Montserrat Medium" panose="00000600000000000000" pitchFamily="50" charset="0"/>
                      </a:endParaRP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00" b="0" i="0" u="none" strike="noStrike" dirty="0">
                          <a:solidFill>
                            <a:srgbClr val="000000"/>
                          </a:solidFill>
                          <a:effectLst/>
                          <a:latin typeface="Montserrat Medium" panose="00000600000000000000" pitchFamily="50" charset="0"/>
                        </a:rPr>
                        <a:t>TERRA BONITA</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446959035"/>
                  </a:ext>
                </a:extLst>
              </a:tr>
              <a:tr h="332113">
                <a:tc vMerge="1">
                  <a:txBody>
                    <a:bodyPr/>
                    <a:lstStyle/>
                    <a:p>
                      <a:pPr lvl="1" algn="l" fontAlgn="ctr"/>
                      <a:endParaRPr lang="pt-BR" sz="1000" b="0" i="0" u="none" strike="noStrike" dirty="0">
                        <a:solidFill>
                          <a:srgbClr val="000000"/>
                        </a:solidFill>
                        <a:effectLst/>
                        <a:latin typeface="Montserrat Medium" panose="00000600000000000000" pitchFamily="50" charset="0"/>
                      </a:endParaRP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pPr algn="ctr" fontAlgn="ctr"/>
                      <a:endParaRPr lang="pt-BR" sz="1000" b="0" i="0" u="none" strike="noStrike" dirty="0">
                        <a:solidFill>
                          <a:srgbClr val="000000"/>
                        </a:solidFill>
                        <a:effectLst/>
                        <a:latin typeface="Montserrat Medium" panose="00000600000000000000" pitchFamily="50" charset="0"/>
                      </a:endParaRP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pPr algn="ctr" fontAlgn="ctr"/>
                      <a:endParaRPr lang="pt-BR" sz="1000" b="0" i="0" u="none" strike="noStrike" dirty="0">
                        <a:solidFill>
                          <a:srgbClr val="000000"/>
                        </a:solidFill>
                        <a:effectLst/>
                        <a:latin typeface="Montserrat Medium" panose="00000600000000000000" pitchFamily="50" charset="0"/>
                      </a:endParaRP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pPr algn="ctr" fontAlgn="ctr"/>
                      <a:endParaRPr lang="pt-BR" sz="1050" b="0" i="0" u="none" strike="noStrike" dirty="0">
                        <a:solidFill>
                          <a:srgbClr val="000000"/>
                        </a:solidFill>
                        <a:effectLst/>
                        <a:latin typeface="Montserrat Medium" panose="00000600000000000000" pitchFamily="50" charset="0"/>
                      </a:endParaRP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pPr algn="ctr" fontAlgn="ctr"/>
                      <a:endParaRPr lang="pt-BR" sz="1050" b="0" i="0" u="none" strike="noStrike" dirty="0">
                        <a:solidFill>
                          <a:srgbClr val="000000"/>
                        </a:solidFill>
                        <a:effectLst/>
                        <a:latin typeface="Montserrat Medium" panose="00000600000000000000" pitchFamily="50" charset="0"/>
                      </a:endParaRP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pPr algn="ctr" fontAlgn="ctr"/>
                      <a:endParaRPr lang="pt-BR" sz="1000" b="0" i="0" u="none" strike="noStrike" dirty="0">
                        <a:solidFill>
                          <a:srgbClr val="000000"/>
                        </a:solidFill>
                        <a:effectLst/>
                        <a:latin typeface="Montserrat Medium" panose="00000600000000000000" pitchFamily="50" charset="0"/>
                      </a:endParaRP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00" b="0" i="0" u="none" strike="noStrike" dirty="0">
                          <a:solidFill>
                            <a:srgbClr val="000000"/>
                          </a:solidFill>
                          <a:effectLst/>
                          <a:latin typeface="Montserrat Medium" panose="00000600000000000000" pitchFamily="50" charset="0"/>
                        </a:rPr>
                        <a:t>ACARAY</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765194474"/>
                  </a:ext>
                </a:extLst>
              </a:tr>
              <a:tr h="332113">
                <a:tc>
                  <a:txBody>
                    <a:bodyPr/>
                    <a:lstStyle/>
                    <a:p>
                      <a:pPr lvl="1" algn="ctr" fontAlgn="ctr"/>
                      <a:r>
                        <a:rPr lang="pt-BR" sz="1000" b="0" i="0" u="none" strike="noStrike" dirty="0">
                          <a:solidFill>
                            <a:srgbClr val="000000"/>
                          </a:solidFill>
                          <a:effectLst/>
                          <a:latin typeface="Montserrat Medium" panose="00000600000000000000" pitchFamily="50" charset="0"/>
                        </a:rPr>
                        <a:t>MARCELO</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00" b="0" i="0" u="none" strike="noStrike" dirty="0">
                          <a:solidFill>
                            <a:srgbClr val="000000"/>
                          </a:solidFill>
                          <a:effectLst/>
                          <a:latin typeface="Montserrat Medium" panose="00000600000000000000" pitchFamily="50" charset="0"/>
                        </a:rPr>
                        <a:t>CAPOEIRA</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00" b="0" i="0" u="none" strike="noStrike" dirty="0">
                          <a:solidFill>
                            <a:srgbClr val="000000"/>
                          </a:solidFill>
                          <a:effectLst/>
                          <a:latin typeface="Montserrat Medium" panose="00000600000000000000" pitchFamily="50" charset="0"/>
                        </a:rPr>
                        <a:t>ACAREI</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dirty="0">
                          <a:solidFill>
                            <a:srgbClr val="000000"/>
                          </a:solidFill>
                          <a:effectLst/>
                          <a:latin typeface="Montserrat Medium" panose="00000600000000000000" pitchFamily="50" charset="0"/>
                        </a:rPr>
                        <a:t>80</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dirty="0">
                          <a:solidFill>
                            <a:srgbClr val="000000"/>
                          </a:solidFill>
                          <a:effectLst/>
                          <a:latin typeface="Montserrat Medium" panose="00000600000000000000" pitchFamily="50" charset="0"/>
                        </a:rPr>
                        <a:t>20</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900" b="0" i="0" u="none" strike="noStrike" dirty="0">
                          <a:solidFill>
                            <a:srgbClr val="000000"/>
                          </a:solidFill>
                          <a:effectLst/>
                          <a:latin typeface="Montserrat Medium" panose="00000600000000000000" pitchFamily="50" charset="0"/>
                        </a:rPr>
                        <a:t>DESCENTRALIZAÇÃO</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00" b="0" i="0" u="none" strike="noStrike" dirty="0">
                          <a:solidFill>
                            <a:srgbClr val="000000"/>
                          </a:solidFill>
                          <a:effectLst/>
                          <a:latin typeface="Montserrat Medium" panose="00000600000000000000" pitchFamily="50" charset="0"/>
                        </a:rPr>
                        <a:t>JHON KENNEDY</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464476000"/>
                  </a:ext>
                </a:extLst>
              </a:tr>
            </a:tbl>
          </a:graphicData>
        </a:graphic>
      </p:graphicFrame>
      <p:sp>
        <p:nvSpPr>
          <p:cNvPr id="7" name="Title Demo Text">
            <a:extLst>
              <a:ext uri="{FF2B5EF4-FFF2-40B4-BE49-F238E27FC236}">
                <a16:creationId xmlns="" xmlns:a16="http://schemas.microsoft.com/office/drawing/2014/main" id="{5CEBCCCE-F84F-9D69-67CA-568089AB7539}"/>
              </a:ext>
            </a:extLst>
          </p:cNvPr>
          <p:cNvSpPr txBox="1"/>
          <p:nvPr/>
        </p:nvSpPr>
        <p:spPr>
          <a:xfrm>
            <a:off x="2336778" y="4269158"/>
            <a:ext cx="7881923" cy="3282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7000" b="0">
                <a:solidFill>
                  <a:srgbClr val="3A4863"/>
                </a:solidFill>
                <a:latin typeface="Barlow Regular"/>
                <a:ea typeface="Barlow Regular"/>
                <a:cs typeface="Barlow Regular"/>
                <a:sym typeface="Barlow Regular"/>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rgbClr val="373F4C"/>
                </a:solidFill>
                <a:effectLst/>
                <a:uLnTx/>
                <a:uFillTx/>
                <a:latin typeface="Barlow Regular"/>
                <a:sym typeface="Barlow Regular"/>
              </a:rPr>
              <a:t>DESCENTRALIZAÇÃO / PROFESSORES E CARGA HORÁRIA</a:t>
            </a:r>
            <a:endParaRPr kumimoji="0" sz="1800" b="0" i="0" u="none" strike="noStrike" kern="0" cap="none" spc="0" normalizeH="0" baseline="0" noProof="0" dirty="0">
              <a:ln>
                <a:noFill/>
              </a:ln>
              <a:solidFill>
                <a:srgbClr val="373F4C"/>
              </a:solidFill>
              <a:effectLst/>
              <a:uLnTx/>
              <a:uFillTx/>
              <a:latin typeface="Barlow Regular"/>
              <a:sym typeface="Barlow Regular"/>
            </a:endParaRPr>
          </a:p>
        </p:txBody>
      </p:sp>
    </p:spTree>
    <p:extLst>
      <p:ext uri="{BB962C8B-B14F-4D97-AF65-F5344CB8AC3E}">
        <p14:creationId xmlns="" xmlns:p14="http://schemas.microsoft.com/office/powerpoint/2010/main" val="403793514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ela 9">
            <a:extLst>
              <a:ext uri="{FF2B5EF4-FFF2-40B4-BE49-F238E27FC236}">
                <a16:creationId xmlns="" xmlns:a16="http://schemas.microsoft.com/office/drawing/2014/main" id="{A8DCD177-4E94-35CD-ACD3-64929217B17B}"/>
              </a:ext>
            </a:extLst>
          </p:cNvPr>
          <p:cNvGraphicFramePr>
            <a:graphicFrameLocks noGrp="1"/>
          </p:cNvGraphicFramePr>
          <p:nvPr>
            <p:extLst>
              <p:ext uri="{D42A27DB-BD31-4B8C-83A1-F6EECF244321}">
                <p14:modId xmlns="" xmlns:p14="http://schemas.microsoft.com/office/powerpoint/2010/main" val="3353243024"/>
              </p:ext>
            </p:extLst>
          </p:nvPr>
        </p:nvGraphicFramePr>
        <p:xfrm>
          <a:off x="200168" y="1552097"/>
          <a:ext cx="6035380" cy="4648199"/>
        </p:xfrm>
        <a:graphic>
          <a:graphicData uri="http://schemas.openxmlformats.org/drawingml/2006/table">
            <a:tbl>
              <a:tblPr/>
              <a:tblGrid>
                <a:gridCol w="1508845">
                  <a:extLst>
                    <a:ext uri="{9D8B030D-6E8A-4147-A177-3AD203B41FA5}">
                      <a16:colId xmlns="" xmlns:a16="http://schemas.microsoft.com/office/drawing/2014/main" val="1853174888"/>
                    </a:ext>
                  </a:extLst>
                </a:gridCol>
                <a:gridCol w="1508845">
                  <a:extLst>
                    <a:ext uri="{9D8B030D-6E8A-4147-A177-3AD203B41FA5}">
                      <a16:colId xmlns="" xmlns:a16="http://schemas.microsoft.com/office/drawing/2014/main" val="4115198273"/>
                    </a:ext>
                  </a:extLst>
                </a:gridCol>
                <a:gridCol w="1508845">
                  <a:extLst>
                    <a:ext uri="{9D8B030D-6E8A-4147-A177-3AD203B41FA5}">
                      <a16:colId xmlns="" xmlns:a16="http://schemas.microsoft.com/office/drawing/2014/main" val="871246082"/>
                    </a:ext>
                  </a:extLst>
                </a:gridCol>
                <a:gridCol w="1508845">
                  <a:extLst>
                    <a:ext uri="{9D8B030D-6E8A-4147-A177-3AD203B41FA5}">
                      <a16:colId xmlns="" xmlns:a16="http://schemas.microsoft.com/office/drawing/2014/main" val="1170215106"/>
                    </a:ext>
                  </a:extLst>
                </a:gridCol>
              </a:tblGrid>
              <a:tr h="340577">
                <a:tc>
                  <a:txBody>
                    <a:bodyPr/>
                    <a:lstStyle/>
                    <a:p>
                      <a:pPr algn="ctr" fontAlgn="ctr"/>
                      <a:r>
                        <a:rPr lang="pt-BR" sz="900" b="1" i="0" u="none" strike="noStrike" dirty="0">
                          <a:solidFill>
                            <a:srgbClr val="3F3F3F"/>
                          </a:solidFill>
                          <a:effectLst/>
                          <a:latin typeface="Montserrat ExtraBold" panose="00000900000000000000" pitchFamily="50" charset="0"/>
                        </a:rPr>
                        <a:t>INSTRUTOR</a:t>
                      </a:r>
                    </a:p>
                  </a:txBody>
                  <a:tcPr marL="6812" marR="6812" marT="68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t-BR" sz="900" b="1" i="0" u="none" strike="noStrike" dirty="0">
                          <a:solidFill>
                            <a:srgbClr val="3F3F3F"/>
                          </a:solidFill>
                          <a:effectLst/>
                          <a:latin typeface="Montserrat ExtraBold" panose="00000900000000000000" pitchFamily="50" charset="0"/>
                        </a:rPr>
                        <a:t>HORARIO</a:t>
                      </a:r>
                    </a:p>
                  </a:txBody>
                  <a:tcPr marL="6812" marR="6812" marT="68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t-BR" sz="900" b="1" i="0" u="none" strike="noStrike">
                          <a:solidFill>
                            <a:srgbClr val="3F3F3F"/>
                          </a:solidFill>
                          <a:effectLst/>
                          <a:latin typeface="Montserrat ExtraBold" panose="00000900000000000000" pitchFamily="50" charset="0"/>
                        </a:rPr>
                        <a:t>DIA DA SEMANA</a:t>
                      </a:r>
                    </a:p>
                  </a:txBody>
                  <a:tcPr marL="6812" marR="6812" marT="68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t-BR" sz="900" b="1" i="0" u="none" strike="noStrike" dirty="0">
                          <a:solidFill>
                            <a:srgbClr val="3F3F3F"/>
                          </a:solidFill>
                          <a:effectLst/>
                          <a:latin typeface="Montserrat ExtraBold" panose="00000900000000000000" pitchFamily="50" charset="0"/>
                        </a:rPr>
                        <a:t>SALA</a:t>
                      </a:r>
                    </a:p>
                  </a:txBody>
                  <a:tcPr marL="6812" marR="6812" marT="68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 xmlns:a16="http://schemas.microsoft.com/office/drawing/2014/main" val="3513147166"/>
                  </a:ext>
                </a:extLst>
              </a:tr>
              <a:tr h="311969">
                <a:tc gridSpan="4">
                  <a:txBody>
                    <a:bodyPr/>
                    <a:lstStyle/>
                    <a:p>
                      <a:pPr algn="ctr" fontAlgn="ctr"/>
                      <a:r>
                        <a:rPr lang="pt-BR" sz="1100" b="1" i="0" u="none" strike="noStrike" dirty="0">
                          <a:solidFill>
                            <a:srgbClr val="000000"/>
                          </a:solidFill>
                          <a:effectLst/>
                          <a:latin typeface="Montserrat" panose="00000500000000000000" pitchFamily="50" charset="0"/>
                        </a:rPr>
                        <a:t>BALLET ART BABY</a:t>
                      </a:r>
                    </a:p>
                  </a:txBody>
                  <a:tcPr marL="6812" marR="6812" marT="68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 xmlns:a16="http://schemas.microsoft.com/office/drawing/2014/main" val="1505421250"/>
                  </a:ext>
                </a:extLst>
              </a:tr>
              <a:tr h="202984">
                <a:tc rowSpan="2">
                  <a:txBody>
                    <a:bodyPr/>
                    <a:lstStyle/>
                    <a:p>
                      <a:pPr algn="ctr" fontAlgn="ctr"/>
                      <a:r>
                        <a:rPr lang="pt-BR" sz="900" b="0" i="0" u="none" strike="noStrike">
                          <a:solidFill>
                            <a:srgbClr val="000000"/>
                          </a:solidFill>
                          <a:effectLst/>
                          <a:latin typeface="Montserrat" panose="00000500000000000000" pitchFamily="50" charset="0"/>
                        </a:rPr>
                        <a:t>STEPHANY</a:t>
                      </a:r>
                    </a:p>
                  </a:txBody>
                  <a:tcPr marL="6812" marR="6812" marT="68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pt-BR" sz="900" b="0" i="0" u="none" strike="noStrike">
                          <a:solidFill>
                            <a:srgbClr val="000000"/>
                          </a:solidFill>
                          <a:effectLst/>
                          <a:latin typeface="Montserrat" panose="00000500000000000000" pitchFamily="50" charset="0"/>
                        </a:rPr>
                        <a:t>09:30 - 10:30</a:t>
                      </a:r>
                    </a:p>
                  </a:txBody>
                  <a:tcPr marL="6812" marR="6812" marT="68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rowSpan="2">
                  <a:txBody>
                    <a:bodyPr/>
                    <a:lstStyle/>
                    <a:p>
                      <a:pPr algn="ctr" fontAlgn="ctr"/>
                      <a:r>
                        <a:rPr lang="pt-BR" sz="900" b="0" i="0" u="none" strike="noStrike">
                          <a:solidFill>
                            <a:srgbClr val="000000"/>
                          </a:solidFill>
                          <a:effectLst/>
                          <a:latin typeface="Montserrat" panose="00000500000000000000" pitchFamily="50" charset="0"/>
                        </a:rPr>
                        <a:t>TERÇA E QUINTA</a:t>
                      </a:r>
                    </a:p>
                  </a:txBody>
                  <a:tcPr marL="6812" marR="6812" marT="68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rowSpan="2">
                  <a:txBody>
                    <a:bodyPr/>
                    <a:lstStyle/>
                    <a:p>
                      <a:pPr algn="ctr" fontAlgn="ctr"/>
                      <a:r>
                        <a:rPr lang="pt-BR" sz="900" b="0" i="0" u="none" strike="noStrike">
                          <a:solidFill>
                            <a:srgbClr val="000000"/>
                          </a:solidFill>
                          <a:effectLst/>
                          <a:latin typeface="Montserrat" panose="00000500000000000000" pitchFamily="50" charset="0"/>
                        </a:rPr>
                        <a:t>SALA PETIPÀ</a:t>
                      </a:r>
                    </a:p>
                  </a:txBody>
                  <a:tcPr marL="6812" marR="6812" marT="68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 xmlns:a16="http://schemas.microsoft.com/office/drawing/2014/main" val="922317352"/>
                  </a:ext>
                </a:extLst>
              </a:tr>
              <a:tr h="202984">
                <a:tc vMerge="1">
                  <a:txBody>
                    <a:bodyPr/>
                    <a:lstStyle/>
                    <a:p>
                      <a:endParaRPr lang="pt-BR"/>
                    </a:p>
                  </a:txBody>
                  <a:tcPr/>
                </a:tc>
                <a:tc>
                  <a:txBody>
                    <a:bodyPr/>
                    <a:lstStyle/>
                    <a:p>
                      <a:pPr algn="ctr" fontAlgn="ctr"/>
                      <a:r>
                        <a:rPr lang="pt-BR" sz="900" b="0" i="0" u="none" strike="noStrike">
                          <a:solidFill>
                            <a:srgbClr val="000000"/>
                          </a:solidFill>
                          <a:effectLst/>
                          <a:latin typeface="Montserrat" panose="00000500000000000000" pitchFamily="50" charset="0"/>
                        </a:rPr>
                        <a:t>16:00 - 17:00</a:t>
                      </a:r>
                    </a:p>
                  </a:txBody>
                  <a:tcPr marL="6812" marR="6812" marT="68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vMerge="1">
                  <a:txBody>
                    <a:bodyPr/>
                    <a:lstStyle/>
                    <a:p>
                      <a:endParaRPr lang="pt-BR"/>
                    </a:p>
                  </a:txBody>
                  <a:tcPr/>
                </a:tc>
                <a:tc vMerge="1">
                  <a:txBody>
                    <a:bodyPr/>
                    <a:lstStyle/>
                    <a:p>
                      <a:endParaRPr lang="pt-BR"/>
                    </a:p>
                  </a:txBody>
                  <a:tcPr/>
                </a:tc>
                <a:extLst>
                  <a:ext uri="{0D108BD9-81ED-4DB2-BD59-A6C34878D82A}">
                    <a16:rowId xmlns="" xmlns:a16="http://schemas.microsoft.com/office/drawing/2014/main" val="152455938"/>
                  </a:ext>
                </a:extLst>
              </a:tr>
              <a:tr h="311969">
                <a:tc gridSpan="4">
                  <a:txBody>
                    <a:bodyPr/>
                    <a:lstStyle/>
                    <a:p>
                      <a:pPr algn="ctr" fontAlgn="ctr"/>
                      <a:r>
                        <a:rPr lang="pt-BR" sz="1100" b="1" i="0" u="none" strike="noStrike" dirty="0">
                          <a:solidFill>
                            <a:srgbClr val="000000"/>
                          </a:solidFill>
                          <a:effectLst/>
                          <a:latin typeface="Montserrat" panose="00000500000000000000" pitchFamily="50" charset="0"/>
                        </a:rPr>
                        <a:t>BALLET ART PREPARATÓRIO</a:t>
                      </a:r>
                    </a:p>
                  </a:txBody>
                  <a:tcPr marL="6812" marR="6812" marT="68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 xmlns:a16="http://schemas.microsoft.com/office/drawing/2014/main" val="2320711873"/>
                  </a:ext>
                </a:extLst>
              </a:tr>
              <a:tr h="202984">
                <a:tc rowSpan="2">
                  <a:txBody>
                    <a:bodyPr/>
                    <a:lstStyle/>
                    <a:p>
                      <a:pPr algn="ctr" fontAlgn="ctr"/>
                      <a:r>
                        <a:rPr lang="pt-BR" sz="900" b="0" i="0" u="none" strike="noStrike">
                          <a:solidFill>
                            <a:srgbClr val="000000"/>
                          </a:solidFill>
                          <a:effectLst/>
                          <a:latin typeface="Montserrat" panose="00000500000000000000" pitchFamily="50" charset="0"/>
                        </a:rPr>
                        <a:t>STEPHANY</a:t>
                      </a:r>
                    </a:p>
                  </a:txBody>
                  <a:tcPr marL="6812" marR="6812" marT="681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900" b="0" i="0" u="none" strike="noStrike">
                          <a:solidFill>
                            <a:srgbClr val="000000"/>
                          </a:solidFill>
                          <a:effectLst/>
                          <a:latin typeface="Montserrat" panose="00000500000000000000" pitchFamily="50" charset="0"/>
                        </a:rPr>
                        <a:t>10:45 - 11:45</a:t>
                      </a:r>
                    </a:p>
                  </a:txBody>
                  <a:tcPr marL="6812" marR="6812" marT="68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pt-BR" sz="900" b="0" i="0" u="none" strike="noStrike">
                          <a:solidFill>
                            <a:srgbClr val="000000"/>
                          </a:solidFill>
                          <a:effectLst/>
                          <a:latin typeface="Montserrat" panose="00000500000000000000" pitchFamily="50" charset="0"/>
                        </a:rPr>
                        <a:t>TERÇA E QUINTA</a:t>
                      </a:r>
                    </a:p>
                  </a:txBody>
                  <a:tcPr marL="6812" marR="6812" marT="68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pt-BR" sz="900" b="0" i="0" u="none" strike="noStrike">
                          <a:solidFill>
                            <a:srgbClr val="000000"/>
                          </a:solidFill>
                          <a:effectLst/>
                          <a:latin typeface="Montserrat" panose="00000500000000000000" pitchFamily="50" charset="0"/>
                        </a:rPr>
                        <a:t>SALA TCHAIKOVSKI</a:t>
                      </a:r>
                    </a:p>
                  </a:txBody>
                  <a:tcPr marL="6812" marR="6812" marT="681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2623638212"/>
                  </a:ext>
                </a:extLst>
              </a:tr>
              <a:tr h="202984">
                <a:tc vMerge="1">
                  <a:txBody>
                    <a:bodyPr/>
                    <a:lstStyle/>
                    <a:p>
                      <a:endParaRPr lang="pt-BR"/>
                    </a:p>
                  </a:txBody>
                  <a:tcPr/>
                </a:tc>
                <a:tc>
                  <a:txBody>
                    <a:bodyPr/>
                    <a:lstStyle/>
                    <a:p>
                      <a:pPr algn="ctr" fontAlgn="ctr"/>
                      <a:r>
                        <a:rPr lang="pt-BR" sz="900" b="0" i="0" u="none" strike="noStrike">
                          <a:solidFill>
                            <a:srgbClr val="000000"/>
                          </a:solidFill>
                          <a:effectLst/>
                          <a:latin typeface="Montserrat" panose="00000500000000000000" pitchFamily="50" charset="0"/>
                        </a:rPr>
                        <a:t>17:00 - 18:00</a:t>
                      </a:r>
                    </a:p>
                  </a:txBody>
                  <a:tcPr marL="6812" marR="6812" marT="68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pt-BR"/>
                    </a:p>
                  </a:txBody>
                  <a:tcPr/>
                </a:tc>
                <a:tc vMerge="1">
                  <a:txBody>
                    <a:bodyPr/>
                    <a:lstStyle/>
                    <a:p>
                      <a:endParaRPr lang="pt-BR"/>
                    </a:p>
                  </a:txBody>
                  <a:tcPr/>
                </a:tc>
                <a:extLst>
                  <a:ext uri="{0D108BD9-81ED-4DB2-BD59-A6C34878D82A}">
                    <a16:rowId xmlns="" xmlns:a16="http://schemas.microsoft.com/office/drawing/2014/main" val="1833519206"/>
                  </a:ext>
                </a:extLst>
              </a:tr>
              <a:tr h="311969">
                <a:tc gridSpan="4">
                  <a:txBody>
                    <a:bodyPr/>
                    <a:lstStyle/>
                    <a:p>
                      <a:pPr algn="ctr" fontAlgn="ctr"/>
                      <a:r>
                        <a:rPr lang="pt-BR" sz="1100" b="1" i="0" u="none" strike="noStrike" dirty="0">
                          <a:solidFill>
                            <a:srgbClr val="000000"/>
                          </a:solidFill>
                          <a:effectLst/>
                          <a:latin typeface="Montserrat" panose="00000500000000000000" pitchFamily="50" charset="0"/>
                        </a:rPr>
                        <a:t>BALLET ART PRIMEIRO ANO</a:t>
                      </a:r>
                    </a:p>
                  </a:txBody>
                  <a:tcPr marL="6812" marR="6812" marT="68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 xmlns:a16="http://schemas.microsoft.com/office/drawing/2014/main" val="2272390412"/>
                  </a:ext>
                </a:extLst>
              </a:tr>
              <a:tr h="202984">
                <a:tc rowSpan="2">
                  <a:txBody>
                    <a:bodyPr/>
                    <a:lstStyle/>
                    <a:p>
                      <a:pPr algn="ctr" fontAlgn="ctr"/>
                      <a:r>
                        <a:rPr lang="pt-BR" sz="900" b="0" i="0" u="none" strike="noStrike">
                          <a:solidFill>
                            <a:srgbClr val="000000"/>
                          </a:solidFill>
                          <a:effectLst/>
                          <a:latin typeface="Montserrat" panose="00000500000000000000" pitchFamily="50" charset="0"/>
                        </a:rPr>
                        <a:t>STEPHANY</a:t>
                      </a:r>
                    </a:p>
                  </a:txBody>
                  <a:tcPr marL="6812" marR="6812" marT="68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pt-BR" sz="900" b="0" i="0" u="none" strike="noStrike">
                          <a:solidFill>
                            <a:srgbClr val="000000"/>
                          </a:solidFill>
                          <a:effectLst/>
                          <a:latin typeface="Montserrat" panose="00000500000000000000" pitchFamily="50" charset="0"/>
                        </a:rPr>
                        <a:t>09:30 - 10:30</a:t>
                      </a:r>
                    </a:p>
                  </a:txBody>
                  <a:tcPr marL="6812" marR="6812" marT="68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pt-BR" sz="900" b="0" i="0" u="none" strike="noStrike">
                          <a:solidFill>
                            <a:srgbClr val="000000"/>
                          </a:solidFill>
                          <a:effectLst/>
                          <a:latin typeface="Montserrat" panose="00000500000000000000" pitchFamily="50" charset="0"/>
                        </a:rPr>
                        <a:t>SEG / QUA / SEXTA</a:t>
                      </a:r>
                    </a:p>
                  </a:txBody>
                  <a:tcPr marL="6812" marR="6812" marT="68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rowSpan="2">
                  <a:txBody>
                    <a:bodyPr/>
                    <a:lstStyle/>
                    <a:p>
                      <a:pPr algn="ctr" fontAlgn="ctr"/>
                      <a:r>
                        <a:rPr lang="pt-BR" sz="900" b="0" i="0" u="none" strike="noStrike" dirty="0">
                          <a:solidFill>
                            <a:srgbClr val="000000"/>
                          </a:solidFill>
                          <a:effectLst/>
                          <a:latin typeface="Montserrat" panose="00000500000000000000" pitchFamily="50" charset="0"/>
                        </a:rPr>
                        <a:t>SALA PETIPÀ</a:t>
                      </a:r>
                    </a:p>
                  </a:txBody>
                  <a:tcPr marL="6812" marR="6812" marT="68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 xmlns:a16="http://schemas.microsoft.com/office/drawing/2014/main" val="3684511352"/>
                  </a:ext>
                </a:extLst>
              </a:tr>
              <a:tr h="202984">
                <a:tc vMerge="1">
                  <a:txBody>
                    <a:bodyPr/>
                    <a:lstStyle/>
                    <a:p>
                      <a:endParaRPr lang="pt-BR"/>
                    </a:p>
                  </a:txBody>
                  <a:tcPr/>
                </a:tc>
                <a:tc>
                  <a:txBody>
                    <a:bodyPr/>
                    <a:lstStyle/>
                    <a:p>
                      <a:pPr algn="ctr" fontAlgn="ctr"/>
                      <a:r>
                        <a:rPr lang="pt-BR" sz="900" b="0" i="0" u="none" strike="noStrike">
                          <a:solidFill>
                            <a:srgbClr val="000000"/>
                          </a:solidFill>
                          <a:effectLst/>
                          <a:latin typeface="Montserrat" panose="00000500000000000000" pitchFamily="50" charset="0"/>
                        </a:rPr>
                        <a:t>18:00 - 19:00</a:t>
                      </a:r>
                    </a:p>
                  </a:txBody>
                  <a:tcPr marL="6812" marR="6812" marT="68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pt-BR" sz="900" b="0" i="0" u="none" strike="noStrike">
                          <a:solidFill>
                            <a:srgbClr val="000000"/>
                          </a:solidFill>
                          <a:effectLst/>
                          <a:latin typeface="Montserrat" panose="00000500000000000000" pitchFamily="50" charset="0"/>
                        </a:rPr>
                        <a:t>SEG / QUA / SEXTA</a:t>
                      </a:r>
                    </a:p>
                  </a:txBody>
                  <a:tcPr marL="6812" marR="6812" marT="68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vMerge="1">
                  <a:txBody>
                    <a:bodyPr/>
                    <a:lstStyle/>
                    <a:p>
                      <a:endParaRPr lang="pt-BR"/>
                    </a:p>
                  </a:txBody>
                  <a:tcPr/>
                </a:tc>
                <a:extLst>
                  <a:ext uri="{0D108BD9-81ED-4DB2-BD59-A6C34878D82A}">
                    <a16:rowId xmlns="" xmlns:a16="http://schemas.microsoft.com/office/drawing/2014/main" val="1417332461"/>
                  </a:ext>
                </a:extLst>
              </a:tr>
              <a:tr h="311969">
                <a:tc gridSpan="4">
                  <a:txBody>
                    <a:bodyPr/>
                    <a:lstStyle/>
                    <a:p>
                      <a:pPr algn="ctr" fontAlgn="ctr"/>
                      <a:r>
                        <a:rPr lang="pt-BR" sz="1100" b="1" i="0" u="none" strike="noStrike" dirty="0">
                          <a:solidFill>
                            <a:srgbClr val="000000"/>
                          </a:solidFill>
                          <a:effectLst/>
                          <a:latin typeface="Montserrat" panose="00000500000000000000" pitchFamily="50" charset="0"/>
                        </a:rPr>
                        <a:t>BALLET ART SEGUNDO ANO</a:t>
                      </a:r>
                    </a:p>
                  </a:txBody>
                  <a:tcPr marL="6812" marR="6812" marT="68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 xmlns:a16="http://schemas.microsoft.com/office/drawing/2014/main" val="2504320117"/>
                  </a:ext>
                </a:extLst>
              </a:tr>
              <a:tr h="202984">
                <a:tc>
                  <a:txBody>
                    <a:bodyPr/>
                    <a:lstStyle/>
                    <a:p>
                      <a:pPr algn="ctr" fontAlgn="ctr"/>
                      <a:r>
                        <a:rPr lang="pt-BR" sz="900" b="0" i="0" u="none" strike="noStrike">
                          <a:solidFill>
                            <a:srgbClr val="000000"/>
                          </a:solidFill>
                          <a:effectLst/>
                          <a:latin typeface="Montserrat" panose="00000500000000000000" pitchFamily="50" charset="0"/>
                        </a:rPr>
                        <a:t>STEPHANY</a:t>
                      </a:r>
                    </a:p>
                  </a:txBody>
                  <a:tcPr marL="6812" marR="6812" marT="68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900" b="0" i="0" u="none" strike="noStrike">
                          <a:solidFill>
                            <a:srgbClr val="000000"/>
                          </a:solidFill>
                          <a:effectLst/>
                          <a:latin typeface="Montserrat" panose="00000500000000000000" pitchFamily="50" charset="0"/>
                        </a:rPr>
                        <a:t>08:00 - 09:00</a:t>
                      </a:r>
                    </a:p>
                  </a:txBody>
                  <a:tcPr marL="6812" marR="6812" marT="68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900" b="0" i="0" u="none" strike="noStrike">
                          <a:solidFill>
                            <a:srgbClr val="000000"/>
                          </a:solidFill>
                          <a:effectLst/>
                          <a:latin typeface="Montserrat" panose="00000500000000000000" pitchFamily="50" charset="0"/>
                        </a:rPr>
                        <a:t>SEGUNDA A QUINTA</a:t>
                      </a:r>
                    </a:p>
                  </a:txBody>
                  <a:tcPr marL="6812" marR="6812" marT="68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900" b="0" i="0" u="none" strike="noStrike">
                          <a:solidFill>
                            <a:srgbClr val="000000"/>
                          </a:solidFill>
                          <a:effectLst/>
                          <a:latin typeface="Montserrat" panose="00000500000000000000" pitchFamily="50" charset="0"/>
                        </a:rPr>
                        <a:t>SALA TCHAIKOVSKI</a:t>
                      </a:r>
                    </a:p>
                  </a:txBody>
                  <a:tcPr marL="6812" marR="6812" marT="68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2096206399"/>
                  </a:ext>
                </a:extLst>
              </a:tr>
              <a:tr h="202984">
                <a:tc>
                  <a:txBody>
                    <a:bodyPr/>
                    <a:lstStyle/>
                    <a:p>
                      <a:pPr algn="ctr" fontAlgn="ctr"/>
                      <a:r>
                        <a:rPr lang="pt-BR" sz="900" b="0" i="0" u="none" strike="noStrike">
                          <a:solidFill>
                            <a:srgbClr val="000000"/>
                          </a:solidFill>
                          <a:effectLst/>
                          <a:latin typeface="Montserrat" panose="00000500000000000000" pitchFamily="50" charset="0"/>
                        </a:rPr>
                        <a:t>MARIA EDUARDA</a:t>
                      </a:r>
                    </a:p>
                  </a:txBody>
                  <a:tcPr marL="6812" marR="6812" marT="68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900" b="0" i="0" u="none" strike="noStrike">
                          <a:solidFill>
                            <a:srgbClr val="000000"/>
                          </a:solidFill>
                          <a:effectLst/>
                          <a:latin typeface="Montserrat" panose="00000500000000000000" pitchFamily="50" charset="0"/>
                        </a:rPr>
                        <a:t>16:30 - 17:30</a:t>
                      </a:r>
                    </a:p>
                  </a:txBody>
                  <a:tcPr marL="6812" marR="6812" marT="68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900" b="0" i="0" u="none" strike="noStrike">
                          <a:solidFill>
                            <a:srgbClr val="000000"/>
                          </a:solidFill>
                          <a:effectLst/>
                          <a:latin typeface="Montserrat" panose="00000500000000000000" pitchFamily="50" charset="0"/>
                        </a:rPr>
                        <a:t>SEGUNDA A QUINTA</a:t>
                      </a:r>
                    </a:p>
                  </a:txBody>
                  <a:tcPr marL="6812" marR="6812" marT="68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900" b="0" i="0" u="none" strike="noStrike">
                          <a:solidFill>
                            <a:srgbClr val="000000"/>
                          </a:solidFill>
                          <a:effectLst/>
                          <a:latin typeface="Montserrat" panose="00000500000000000000" pitchFamily="50" charset="0"/>
                        </a:rPr>
                        <a:t>SALA PETIPÀ</a:t>
                      </a:r>
                    </a:p>
                  </a:txBody>
                  <a:tcPr marL="6812" marR="6812" marT="68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3897959660"/>
                  </a:ext>
                </a:extLst>
              </a:tr>
              <a:tr h="311969">
                <a:tc gridSpan="4">
                  <a:txBody>
                    <a:bodyPr/>
                    <a:lstStyle/>
                    <a:p>
                      <a:pPr algn="ctr" fontAlgn="ctr"/>
                      <a:r>
                        <a:rPr lang="pt-BR" sz="1100" b="1" i="0" u="none" strike="noStrike" dirty="0">
                          <a:solidFill>
                            <a:srgbClr val="000000"/>
                          </a:solidFill>
                          <a:effectLst/>
                          <a:latin typeface="Montserrat" panose="00000500000000000000" pitchFamily="50" charset="0"/>
                        </a:rPr>
                        <a:t>BALLET ART TERCEIRO ANO</a:t>
                      </a:r>
                    </a:p>
                  </a:txBody>
                  <a:tcPr marL="6812" marR="6812" marT="68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 xmlns:a16="http://schemas.microsoft.com/office/drawing/2014/main" val="2142513613"/>
                  </a:ext>
                </a:extLst>
              </a:tr>
              <a:tr h="202984">
                <a:tc rowSpan="2">
                  <a:txBody>
                    <a:bodyPr/>
                    <a:lstStyle/>
                    <a:p>
                      <a:pPr algn="ctr" fontAlgn="ctr"/>
                      <a:r>
                        <a:rPr lang="pt-BR" sz="900" b="0" i="0" u="none" strike="noStrike">
                          <a:solidFill>
                            <a:srgbClr val="000000"/>
                          </a:solidFill>
                          <a:effectLst/>
                          <a:latin typeface="Montserrat" panose="00000500000000000000" pitchFamily="50" charset="0"/>
                        </a:rPr>
                        <a:t>EDUARDO AVILA</a:t>
                      </a:r>
                    </a:p>
                  </a:txBody>
                  <a:tcPr marL="6812" marR="6812" marT="68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pt-BR" sz="900" b="0" i="0" u="none" strike="noStrike">
                          <a:solidFill>
                            <a:srgbClr val="000000"/>
                          </a:solidFill>
                          <a:effectLst/>
                          <a:latin typeface="Montserrat" panose="00000500000000000000" pitchFamily="50" charset="0"/>
                        </a:rPr>
                        <a:t>09:45 - 10:45</a:t>
                      </a:r>
                    </a:p>
                  </a:txBody>
                  <a:tcPr marL="6812" marR="6812" marT="68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rowSpan="2">
                  <a:txBody>
                    <a:bodyPr/>
                    <a:lstStyle/>
                    <a:p>
                      <a:pPr algn="ctr" fontAlgn="ctr"/>
                      <a:r>
                        <a:rPr lang="pt-BR" sz="900" b="0" i="0" u="none" strike="noStrike">
                          <a:solidFill>
                            <a:srgbClr val="000000"/>
                          </a:solidFill>
                          <a:effectLst/>
                          <a:latin typeface="Montserrat" panose="00000500000000000000" pitchFamily="50" charset="0"/>
                        </a:rPr>
                        <a:t>SEGUNDA A SEXTA</a:t>
                      </a:r>
                    </a:p>
                  </a:txBody>
                  <a:tcPr marL="6812" marR="6812" marT="68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rowSpan="2">
                  <a:txBody>
                    <a:bodyPr/>
                    <a:lstStyle/>
                    <a:p>
                      <a:pPr algn="ctr" fontAlgn="ctr"/>
                      <a:r>
                        <a:rPr lang="pt-BR" sz="900" b="0" i="0" u="none" strike="noStrike">
                          <a:solidFill>
                            <a:srgbClr val="000000"/>
                          </a:solidFill>
                          <a:effectLst/>
                          <a:latin typeface="Montserrat" panose="00000500000000000000" pitchFamily="50" charset="0"/>
                        </a:rPr>
                        <a:t>SALA PETIPÀ</a:t>
                      </a:r>
                    </a:p>
                  </a:txBody>
                  <a:tcPr marL="6812" marR="6812" marT="68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 xmlns:a16="http://schemas.microsoft.com/office/drawing/2014/main" val="297414752"/>
                  </a:ext>
                </a:extLst>
              </a:tr>
              <a:tr h="202984">
                <a:tc vMerge="1">
                  <a:txBody>
                    <a:bodyPr/>
                    <a:lstStyle/>
                    <a:p>
                      <a:endParaRPr lang="pt-BR"/>
                    </a:p>
                  </a:txBody>
                  <a:tcPr/>
                </a:tc>
                <a:tc>
                  <a:txBody>
                    <a:bodyPr/>
                    <a:lstStyle/>
                    <a:p>
                      <a:pPr algn="ctr" fontAlgn="ctr"/>
                      <a:r>
                        <a:rPr lang="pt-BR" sz="900" b="0" i="0" u="none" strike="noStrike">
                          <a:solidFill>
                            <a:srgbClr val="000000"/>
                          </a:solidFill>
                          <a:effectLst/>
                          <a:latin typeface="Montserrat" panose="00000500000000000000" pitchFamily="50" charset="0"/>
                        </a:rPr>
                        <a:t>15:00 - 16:00</a:t>
                      </a:r>
                    </a:p>
                  </a:txBody>
                  <a:tcPr marL="6812" marR="6812" marT="68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vMerge="1">
                  <a:txBody>
                    <a:bodyPr/>
                    <a:lstStyle/>
                    <a:p>
                      <a:endParaRPr lang="pt-BR"/>
                    </a:p>
                  </a:txBody>
                  <a:tcPr/>
                </a:tc>
                <a:tc vMerge="1">
                  <a:txBody>
                    <a:bodyPr/>
                    <a:lstStyle/>
                    <a:p>
                      <a:endParaRPr lang="pt-BR"/>
                    </a:p>
                  </a:txBody>
                  <a:tcPr/>
                </a:tc>
                <a:extLst>
                  <a:ext uri="{0D108BD9-81ED-4DB2-BD59-A6C34878D82A}">
                    <a16:rowId xmlns="" xmlns:a16="http://schemas.microsoft.com/office/drawing/2014/main" val="1397881334"/>
                  </a:ext>
                </a:extLst>
              </a:tr>
              <a:tr h="311969">
                <a:tc gridSpan="4">
                  <a:txBody>
                    <a:bodyPr/>
                    <a:lstStyle/>
                    <a:p>
                      <a:pPr algn="ctr" fontAlgn="ctr"/>
                      <a:r>
                        <a:rPr lang="pt-BR" sz="1100" b="1" i="0" u="none" strike="noStrike" dirty="0">
                          <a:solidFill>
                            <a:srgbClr val="000000"/>
                          </a:solidFill>
                          <a:effectLst/>
                          <a:latin typeface="Montserrat" panose="00000500000000000000" pitchFamily="50" charset="0"/>
                        </a:rPr>
                        <a:t>BALLET ART QUARTO ANO</a:t>
                      </a:r>
                    </a:p>
                  </a:txBody>
                  <a:tcPr marL="6812" marR="6812" marT="68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 xmlns:a16="http://schemas.microsoft.com/office/drawing/2014/main" val="2212738933"/>
                  </a:ext>
                </a:extLst>
              </a:tr>
              <a:tr h="202984">
                <a:tc rowSpan="2">
                  <a:txBody>
                    <a:bodyPr/>
                    <a:lstStyle/>
                    <a:p>
                      <a:pPr algn="ctr" fontAlgn="ctr"/>
                      <a:r>
                        <a:rPr lang="pt-BR" sz="900" b="0" i="0" u="none" strike="noStrike">
                          <a:solidFill>
                            <a:srgbClr val="000000"/>
                          </a:solidFill>
                          <a:effectLst/>
                          <a:latin typeface="Montserrat" panose="00000500000000000000" pitchFamily="50" charset="0"/>
                        </a:rPr>
                        <a:t>EDUARDO AVILA</a:t>
                      </a:r>
                    </a:p>
                  </a:txBody>
                  <a:tcPr marL="6812" marR="6812" marT="68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900" b="0" i="0" u="none" strike="noStrike">
                          <a:solidFill>
                            <a:srgbClr val="000000"/>
                          </a:solidFill>
                          <a:effectLst/>
                          <a:latin typeface="Montserrat" panose="00000500000000000000" pitchFamily="50" charset="0"/>
                        </a:rPr>
                        <a:t>08:00 - 09:30</a:t>
                      </a:r>
                    </a:p>
                  </a:txBody>
                  <a:tcPr marL="6812" marR="6812" marT="68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pt-BR" sz="900" b="0" i="0" u="none" strike="noStrike">
                          <a:solidFill>
                            <a:srgbClr val="000000"/>
                          </a:solidFill>
                          <a:effectLst/>
                          <a:latin typeface="Montserrat" panose="00000500000000000000" pitchFamily="50" charset="0"/>
                        </a:rPr>
                        <a:t>SEGUNDA A SEXTA</a:t>
                      </a:r>
                    </a:p>
                  </a:txBody>
                  <a:tcPr marL="6812" marR="6812" marT="68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pt-BR" sz="900" b="0" i="0" u="none" strike="noStrike">
                          <a:solidFill>
                            <a:srgbClr val="000000"/>
                          </a:solidFill>
                          <a:effectLst/>
                          <a:latin typeface="Montserrat" panose="00000500000000000000" pitchFamily="50" charset="0"/>
                        </a:rPr>
                        <a:t>SALA TCHAIKOVSKI</a:t>
                      </a:r>
                    </a:p>
                  </a:txBody>
                  <a:tcPr marL="6812" marR="6812" marT="68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807411749"/>
                  </a:ext>
                </a:extLst>
              </a:tr>
              <a:tr h="202984">
                <a:tc vMerge="1">
                  <a:txBody>
                    <a:bodyPr/>
                    <a:lstStyle/>
                    <a:p>
                      <a:endParaRPr lang="pt-BR"/>
                    </a:p>
                  </a:txBody>
                  <a:tcPr/>
                </a:tc>
                <a:tc>
                  <a:txBody>
                    <a:bodyPr/>
                    <a:lstStyle/>
                    <a:p>
                      <a:pPr algn="ctr" fontAlgn="ctr"/>
                      <a:r>
                        <a:rPr lang="pt-BR" sz="900" b="0" i="0" u="none" strike="noStrike" dirty="0">
                          <a:solidFill>
                            <a:srgbClr val="000000"/>
                          </a:solidFill>
                          <a:effectLst/>
                          <a:latin typeface="Montserrat" panose="00000500000000000000" pitchFamily="50" charset="0"/>
                        </a:rPr>
                        <a:t>13:30 - 15:00</a:t>
                      </a:r>
                    </a:p>
                  </a:txBody>
                  <a:tcPr marL="6812" marR="6812" marT="68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pt-BR"/>
                    </a:p>
                  </a:txBody>
                  <a:tcPr/>
                </a:tc>
                <a:tc vMerge="1">
                  <a:txBody>
                    <a:bodyPr/>
                    <a:lstStyle/>
                    <a:p>
                      <a:endParaRPr lang="pt-BR"/>
                    </a:p>
                  </a:txBody>
                  <a:tcPr/>
                </a:tc>
                <a:extLst>
                  <a:ext uri="{0D108BD9-81ED-4DB2-BD59-A6C34878D82A}">
                    <a16:rowId xmlns="" xmlns:a16="http://schemas.microsoft.com/office/drawing/2014/main" val="1004788885"/>
                  </a:ext>
                </a:extLst>
              </a:tr>
            </a:tbl>
          </a:graphicData>
        </a:graphic>
      </p:graphicFrame>
      <p:graphicFrame>
        <p:nvGraphicFramePr>
          <p:cNvPr id="13" name="Tabela 12">
            <a:extLst>
              <a:ext uri="{FF2B5EF4-FFF2-40B4-BE49-F238E27FC236}">
                <a16:creationId xmlns="" xmlns:a16="http://schemas.microsoft.com/office/drawing/2014/main" id="{0DC82A74-C83D-DC53-A821-0EB128BB3E51}"/>
              </a:ext>
            </a:extLst>
          </p:cNvPr>
          <p:cNvGraphicFramePr>
            <a:graphicFrameLocks noGrp="1"/>
          </p:cNvGraphicFramePr>
          <p:nvPr>
            <p:extLst>
              <p:ext uri="{D42A27DB-BD31-4B8C-83A1-F6EECF244321}">
                <p14:modId xmlns="" xmlns:p14="http://schemas.microsoft.com/office/powerpoint/2010/main" val="330796811"/>
              </p:ext>
            </p:extLst>
          </p:nvPr>
        </p:nvGraphicFramePr>
        <p:xfrm>
          <a:off x="6347578" y="1552096"/>
          <a:ext cx="5644256" cy="4648203"/>
        </p:xfrm>
        <a:graphic>
          <a:graphicData uri="http://schemas.openxmlformats.org/drawingml/2006/table">
            <a:tbl>
              <a:tblPr/>
              <a:tblGrid>
                <a:gridCol w="1411064">
                  <a:extLst>
                    <a:ext uri="{9D8B030D-6E8A-4147-A177-3AD203B41FA5}">
                      <a16:colId xmlns="" xmlns:a16="http://schemas.microsoft.com/office/drawing/2014/main" val="438230556"/>
                    </a:ext>
                  </a:extLst>
                </a:gridCol>
                <a:gridCol w="1411064">
                  <a:extLst>
                    <a:ext uri="{9D8B030D-6E8A-4147-A177-3AD203B41FA5}">
                      <a16:colId xmlns="" xmlns:a16="http://schemas.microsoft.com/office/drawing/2014/main" val="1539318019"/>
                    </a:ext>
                  </a:extLst>
                </a:gridCol>
                <a:gridCol w="1411064">
                  <a:extLst>
                    <a:ext uri="{9D8B030D-6E8A-4147-A177-3AD203B41FA5}">
                      <a16:colId xmlns="" xmlns:a16="http://schemas.microsoft.com/office/drawing/2014/main" val="314213590"/>
                    </a:ext>
                  </a:extLst>
                </a:gridCol>
                <a:gridCol w="1411064">
                  <a:extLst>
                    <a:ext uri="{9D8B030D-6E8A-4147-A177-3AD203B41FA5}">
                      <a16:colId xmlns="" xmlns:a16="http://schemas.microsoft.com/office/drawing/2014/main" val="2060183831"/>
                    </a:ext>
                  </a:extLst>
                </a:gridCol>
              </a:tblGrid>
              <a:tr h="390466">
                <a:tc>
                  <a:txBody>
                    <a:bodyPr/>
                    <a:lstStyle/>
                    <a:p>
                      <a:pPr algn="ctr" fontAlgn="ctr"/>
                      <a:r>
                        <a:rPr lang="pt-BR" sz="900" b="1" i="0" u="none" strike="noStrike" dirty="0">
                          <a:solidFill>
                            <a:srgbClr val="3F3F3F"/>
                          </a:solidFill>
                          <a:effectLst/>
                          <a:latin typeface="Montserrat ExtraBold" panose="00000900000000000000" pitchFamily="50" charset="0"/>
                        </a:rPr>
                        <a:t>INSTRUTOR</a:t>
                      </a:r>
                    </a:p>
                  </a:txBody>
                  <a:tcPr marL="6812" marR="6812" marT="68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pt-BR" sz="900" b="1" i="0" u="none" strike="noStrike" dirty="0">
                          <a:solidFill>
                            <a:srgbClr val="3F3F3F"/>
                          </a:solidFill>
                          <a:effectLst/>
                          <a:latin typeface="Montserrat ExtraBold" panose="00000900000000000000" pitchFamily="50" charset="0"/>
                        </a:rPr>
                        <a:t>HORARIO</a:t>
                      </a:r>
                    </a:p>
                  </a:txBody>
                  <a:tcPr marL="6812" marR="6812" marT="6812" marB="0" anchor="ctr">
                    <a:lnL w="12700" cap="flat" cmpd="sng" algn="ctr">
                      <a:solidFill>
                        <a:srgbClr val="000000"/>
                      </a:solidFill>
                      <a:prstDash val="solid"/>
                      <a:round/>
                      <a:headEnd type="none" w="med" len="med"/>
                      <a:tailEnd type="none" w="med" len="med"/>
                    </a:lnL>
                    <a:solidFill>
                      <a:srgbClr val="FFFF00"/>
                    </a:solidFill>
                  </a:tcPr>
                </a:tc>
                <a:tc>
                  <a:txBody>
                    <a:bodyPr/>
                    <a:lstStyle/>
                    <a:p>
                      <a:pPr algn="ctr" fontAlgn="ctr"/>
                      <a:r>
                        <a:rPr lang="pt-BR" sz="900" b="1" i="0" u="none" strike="noStrike">
                          <a:solidFill>
                            <a:srgbClr val="3F3F3F"/>
                          </a:solidFill>
                          <a:effectLst/>
                          <a:latin typeface="Montserrat ExtraBold" panose="00000900000000000000" pitchFamily="50" charset="0"/>
                        </a:rPr>
                        <a:t>DIA DA SEMANA</a:t>
                      </a:r>
                    </a:p>
                  </a:txBody>
                  <a:tcPr marL="6812" marR="6812" marT="6812" marB="0" anchor="ctr">
                    <a:solidFill>
                      <a:srgbClr val="FFFF00"/>
                    </a:solidFill>
                  </a:tcPr>
                </a:tc>
                <a:tc>
                  <a:txBody>
                    <a:bodyPr/>
                    <a:lstStyle/>
                    <a:p>
                      <a:pPr algn="ctr" fontAlgn="ctr"/>
                      <a:r>
                        <a:rPr lang="pt-BR" sz="900" b="1" i="0" u="none" strike="noStrike" dirty="0">
                          <a:solidFill>
                            <a:srgbClr val="3F3F3F"/>
                          </a:solidFill>
                          <a:effectLst/>
                          <a:latin typeface="Montserrat ExtraBold" panose="00000900000000000000" pitchFamily="50" charset="0"/>
                        </a:rPr>
                        <a:t>SALA</a:t>
                      </a:r>
                    </a:p>
                  </a:txBody>
                  <a:tcPr marL="6812" marR="6812" marT="6812" marB="0" anchor="ctr">
                    <a:solidFill>
                      <a:srgbClr val="FFFF00"/>
                    </a:solidFill>
                  </a:tcPr>
                </a:tc>
                <a:extLst>
                  <a:ext uri="{0D108BD9-81ED-4DB2-BD59-A6C34878D82A}">
                    <a16:rowId xmlns="" xmlns:a16="http://schemas.microsoft.com/office/drawing/2014/main" val="3564896363"/>
                  </a:ext>
                </a:extLst>
              </a:tr>
              <a:tr h="390466">
                <a:tc gridSpan="4">
                  <a:txBody>
                    <a:bodyPr/>
                    <a:lstStyle/>
                    <a:p>
                      <a:pPr algn="ctr" fontAlgn="ctr"/>
                      <a:r>
                        <a:rPr lang="pt-BR" sz="1200" b="1" i="0" u="none" strike="noStrike" dirty="0">
                          <a:solidFill>
                            <a:srgbClr val="000000"/>
                          </a:solidFill>
                          <a:effectLst/>
                          <a:latin typeface="Montserrat" panose="00000500000000000000" pitchFamily="50" charset="0"/>
                        </a:rPr>
                        <a:t>BALLET ART QUINTO ANO</a:t>
                      </a:r>
                    </a:p>
                  </a:txBody>
                  <a:tcPr marL="7294" marR="7294" marT="7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 xmlns:a16="http://schemas.microsoft.com/office/drawing/2014/main" val="4075292346"/>
                  </a:ext>
                </a:extLst>
              </a:tr>
              <a:tr h="271292">
                <a:tc rowSpan="2">
                  <a:txBody>
                    <a:bodyPr/>
                    <a:lstStyle/>
                    <a:p>
                      <a:pPr algn="ctr" fontAlgn="ctr"/>
                      <a:r>
                        <a:rPr lang="pt-BR" sz="900" b="0" i="0" u="none" strike="noStrike">
                          <a:solidFill>
                            <a:srgbClr val="000000"/>
                          </a:solidFill>
                          <a:effectLst/>
                          <a:latin typeface="Montserrat" panose="00000500000000000000" pitchFamily="50" charset="0"/>
                        </a:rPr>
                        <a:t>MARIA EDUARDA</a:t>
                      </a:r>
                    </a:p>
                  </a:txBody>
                  <a:tcPr marL="7294" marR="7294" marT="7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pt-BR" sz="900" b="0" i="0" u="none" strike="noStrike">
                          <a:solidFill>
                            <a:srgbClr val="000000"/>
                          </a:solidFill>
                          <a:effectLst/>
                          <a:latin typeface="Montserrat" panose="00000500000000000000" pitchFamily="50" charset="0"/>
                        </a:rPr>
                        <a:t>13:30 - 15:00</a:t>
                      </a:r>
                    </a:p>
                  </a:txBody>
                  <a:tcPr marL="7294" marR="7294" marT="7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pt-BR" sz="900" b="0" i="0" u="none" strike="noStrike">
                          <a:solidFill>
                            <a:srgbClr val="000000"/>
                          </a:solidFill>
                          <a:effectLst/>
                          <a:latin typeface="Montserrat" panose="00000500000000000000" pitchFamily="50" charset="0"/>
                        </a:rPr>
                        <a:t>SEGUNDA A SEXTA</a:t>
                      </a:r>
                    </a:p>
                  </a:txBody>
                  <a:tcPr marL="7294" marR="7294" marT="7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rowSpan="2">
                  <a:txBody>
                    <a:bodyPr/>
                    <a:lstStyle/>
                    <a:p>
                      <a:pPr algn="ctr" fontAlgn="ctr"/>
                      <a:r>
                        <a:rPr lang="pt-BR" sz="900" b="0" i="0" u="none" strike="noStrike">
                          <a:solidFill>
                            <a:srgbClr val="000000"/>
                          </a:solidFill>
                          <a:effectLst/>
                          <a:latin typeface="Montserrat" panose="00000500000000000000" pitchFamily="50" charset="0"/>
                        </a:rPr>
                        <a:t>SALA PETIPÀ</a:t>
                      </a:r>
                    </a:p>
                  </a:txBody>
                  <a:tcPr marL="7294" marR="7294" marT="7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 xmlns:a16="http://schemas.microsoft.com/office/drawing/2014/main" val="105754809"/>
                  </a:ext>
                </a:extLst>
              </a:tr>
              <a:tr h="271292">
                <a:tc vMerge="1">
                  <a:txBody>
                    <a:bodyPr/>
                    <a:lstStyle/>
                    <a:p>
                      <a:endParaRPr lang="pt-BR"/>
                    </a:p>
                  </a:txBody>
                  <a:tcPr/>
                </a:tc>
                <a:tc>
                  <a:txBody>
                    <a:bodyPr/>
                    <a:lstStyle/>
                    <a:p>
                      <a:pPr algn="ctr" fontAlgn="ctr"/>
                      <a:r>
                        <a:rPr lang="pt-BR" sz="900" b="0" i="0" u="none" strike="noStrike">
                          <a:solidFill>
                            <a:srgbClr val="000000"/>
                          </a:solidFill>
                          <a:effectLst/>
                          <a:latin typeface="Montserrat" panose="00000500000000000000" pitchFamily="50" charset="0"/>
                        </a:rPr>
                        <a:t>15:00 - 16:00</a:t>
                      </a:r>
                    </a:p>
                  </a:txBody>
                  <a:tcPr marL="7294" marR="7294" marT="7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pt-BR" sz="900" b="0" i="0" u="none" strike="noStrike">
                          <a:solidFill>
                            <a:srgbClr val="000000"/>
                          </a:solidFill>
                          <a:effectLst/>
                          <a:latin typeface="Montserrat" panose="00000500000000000000" pitchFamily="50" charset="0"/>
                        </a:rPr>
                        <a:t>TERÇA E QUINTA</a:t>
                      </a:r>
                    </a:p>
                  </a:txBody>
                  <a:tcPr marL="7294" marR="7294" marT="7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vMerge="1">
                  <a:txBody>
                    <a:bodyPr/>
                    <a:lstStyle/>
                    <a:p>
                      <a:endParaRPr lang="pt-BR"/>
                    </a:p>
                  </a:txBody>
                  <a:tcPr/>
                </a:tc>
                <a:extLst>
                  <a:ext uri="{0D108BD9-81ED-4DB2-BD59-A6C34878D82A}">
                    <a16:rowId xmlns="" xmlns:a16="http://schemas.microsoft.com/office/drawing/2014/main" val="1486275799"/>
                  </a:ext>
                </a:extLst>
              </a:tr>
              <a:tr h="416951">
                <a:tc gridSpan="4">
                  <a:txBody>
                    <a:bodyPr/>
                    <a:lstStyle/>
                    <a:p>
                      <a:pPr algn="ctr" fontAlgn="ctr"/>
                      <a:r>
                        <a:rPr lang="pt-BR" sz="1200" b="1" i="0" u="none" strike="noStrike" dirty="0">
                          <a:solidFill>
                            <a:srgbClr val="000000"/>
                          </a:solidFill>
                          <a:effectLst/>
                          <a:latin typeface="Montserrat" panose="00000500000000000000" pitchFamily="50" charset="0"/>
                        </a:rPr>
                        <a:t>BALLET ART QUARTO ANO MASCULINO</a:t>
                      </a:r>
                    </a:p>
                  </a:txBody>
                  <a:tcPr marL="7294" marR="7294" marT="7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 xmlns:a16="http://schemas.microsoft.com/office/drawing/2014/main" val="3316711334"/>
                  </a:ext>
                </a:extLst>
              </a:tr>
              <a:tr h="271292">
                <a:tc>
                  <a:txBody>
                    <a:bodyPr/>
                    <a:lstStyle/>
                    <a:p>
                      <a:pPr algn="ctr" fontAlgn="ctr"/>
                      <a:r>
                        <a:rPr lang="pt-BR" sz="900" b="0" i="0" u="none" strike="noStrike">
                          <a:solidFill>
                            <a:srgbClr val="000000"/>
                          </a:solidFill>
                          <a:effectLst/>
                          <a:latin typeface="Montserrat" panose="00000500000000000000" pitchFamily="50" charset="0"/>
                        </a:rPr>
                        <a:t>EDUARDO AVILA</a:t>
                      </a:r>
                    </a:p>
                  </a:txBody>
                  <a:tcPr marL="7294" marR="7294" marT="7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Montserrat" panose="00000500000000000000" pitchFamily="50" charset="0"/>
                        </a:rPr>
                        <a:t>16:00 - 17:00</a:t>
                      </a:r>
                    </a:p>
                  </a:txBody>
                  <a:tcPr marL="7294" marR="7294" marT="7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Montserrat" panose="00000500000000000000" pitchFamily="50" charset="0"/>
                        </a:rPr>
                        <a:t>SEG / QUA / SEXTA</a:t>
                      </a:r>
                    </a:p>
                  </a:txBody>
                  <a:tcPr marL="7294" marR="7294" marT="7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Montserrat" panose="00000500000000000000" pitchFamily="50" charset="0"/>
                        </a:rPr>
                        <a:t>SALA PETIPÀ</a:t>
                      </a:r>
                    </a:p>
                  </a:txBody>
                  <a:tcPr marL="7294" marR="7294" marT="7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628174677"/>
                  </a:ext>
                </a:extLst>
              </a:tr>
              <a:tr h="416951">
                <a:tc gridSpan="4">
                  <a:txBody>
                    <a:bodyPr/>
                    <a:lstStyle/>
                    <a:p>
                      <a:pPr algn="ctr" fontAlgn="ctr"/>
                      <a:r>
                        <a:rPr lang="pt-BR" sz="1200" b="1" i="0" u="none" strike="noStrike" dirty="0">
                          <a:solidFill>
                            <a:srgbClr val="000000"/>
                          </a:solidFill>
                          <a:effectLst/>
                          <a:latin typeface="Montserrat" panose="00000500000000000000" pitchFamily="50" charset="0"/>
                        </a:rPr>
                        <a:t>BALLET ART BALLET ADULTO 1</a:t>
                      </a:r>
                    </a:p>
                  </a:txBody>
                  <a:tcPr marL="7294" marR="7294" marT="7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 xmlns:a16="http://schemas.microsoft.com/office/drawing/2014/main" val="779459012"/>
                  </a:ext>
                </a:extLst>
              </a:tr>
              <a:tr h="271292">
                <a:tc>
                  <a:txBody>
                    <a:bodyPr/>
                    <a:lstStyle/>
                    <a:p>
                      <a:pPr algn="ctr" fontAlgn="ctr"/>
                      <a:r>
                        <a:rPr lang="pt-BR" sz="900" b="0" i="0" u="none" strike="noStrike">
                          <a:solidFill>
                            <a:srgbClr val="000000"/>
                          </a:solidFill>
                          <a:effectLst/>
                          <a:latin typeface="Montserrat" panose="00000500000000000000" pitchFamily="50" charset="0"/>
                        </a:rPr>
                        <a:t>MARIA EDUARDA</a:t>
                      </a:r>
                    </a:p>
                  </a:txBody>
                  <a:tcPr marL="7294" marR="7294" marT="7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pt-BR" sz="900" b="0" i="0" u="none" strike="noStrike">
                          <a:solidFill>
                            <a:srgbClr val="000000"/>
                          </a:solidFill>
                          <a:effectLst/>
                          <a:latin typeface="Montserrat" panose="00000500000000000000" pitchFamily="50" charset="0"/>
                        </a:rPr>
                        <a:t>19:00 - 20:00</a:t>
                      </a:r>
                    </a:p>
                  </a:txBody>
                  <a:tcPr marL="7294" marR="7294" marT="7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pt-BR" sz="900" b="0" i="0" u="none" strike="noStrike">
                          <a:solidFill>
                            <a:srgbClr val="000000"/>
                          </a:solidFill>
                          <a:effectLst/>
                          <a:latin typeface="Montserrat" panose="00000500000000000000" pitchFamily="50" charset="0"/>
                        </a:rPr>
                        <a:t>SEGUNDA E QUARTA</a:t>
                      </a:r>
                    </a:p>
                  </a:txBody>
                  <a:tcPr marL="7294" marR="7294" marT="7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pt-BR" sz="900" b="0" i="0" u="none" strike="noStrike">
                          <a:solidFill>
                            <a:srgbClr val="000000"/>
                          </a:solidFill>
                          <a:effectLst/>
                          <a:latin typeface="Montserrat" panose="00000500000000000000" pitchFamily="50" charset="0"/>
                        </a:rPr>
                        <a:t>SALA PETIPÀ</a:t>
                      </a:r>
                    </a:p>
                  </a:txBody>
                  <a:tcPr marL="7294" marR="7294" marT="7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 xmlns:a16="http://schemas.microsoft.com/office/drawing/2014/main" val="4054614687"/>
                  </a:ext>
                </a:extLst>
              </a:tr>
              <a:tr h="416951">
                <a:tc gridSpan="4">
                  <a:txBody>
                    <a:bodyPr/>
                    <a:lstStyle/>
                    <a:p>
                      <a:pPr algn="ctr" fontAlgn="ctr"/>
                      <a:r>
                        <a:rPr lang="pt-BR" sz="1200" b="1" i="0" u="none" strike="noStrike" dirty="0">
                          <a:solidFill>
                            <a:srgbClr val="000000"/>
                          </a:solidFill>
                          <a:effectLst/>
                          <a:latin typeface="Montserrat" panose="00000500000000000000" pitchFamily="50" charset="0"/>
                        </a:rPr>
                        <a:t>BALLET ART BALLET ADULTO 2</a:t>
                      </a:r>
                    </a:p>
                  </a:txBody>
                  <a:tcPr marL="7294" marR="7294" marT="7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 xmlns:a16="http://schemas.microsoft.com/office/drawing/2014/main" val="3826329271"/>
                  </a:ext>
                </a:extLst>
              </a:tr>
              <a:tr h="271292">
                <a:tc>
                  <a:txBody>
                    <a:bodyPr/>
                    <a:lstStyle/>
                    <a:p>
                      <a:pPr algn="ctr" fontAlgn="ctr"/>
                      <a:r>
                        <a:rPr lang="pt-BR" sz="900" b="0" i="0" u="none" strike="noStrike">
                          <a:solidFill>
                            <a:srgbClr val="000000"/>
                          </a:solidFill>
                          <a:effectLst/>
                          <a:latin typeface="Montserrat" panose="00000500000000000000" pitchFamily="50" charset="0"/>
                        </a:rPr>
                        <a:t>MARIA EDUARDA</a:t>
                      </a:r>
                    </a:p>
                  </a:txBody>
                  <a:tcPr marL="7294" marR="7294" marT="7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Montserrat" panose="00000500000000000000" pitchFamily="50" charset="0"/>
                        </a:rPr>
                        <a:t>19:00 - 20:00</a:t>
                      </a:r>
                    </a:p>
                  </a:txBody>
                  <a:tcPr marL="7294" marR="7294" marT="7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Montserrat" panose="00000500000000000000" pitchFamily="50" charset="0"/>
                        </a:rPr>
                        <a:t>TERÇA / QUINTA</a:t>
                      </a:r>
                    </a:p>
                  </a:txBody>
                  <a:tcPr marL="7294" marR="7294" marT="7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Montserrat" panose="00000500000000000000" pitchFamily="50" charset="0"/>
                        </a:rPr>
                        <a:t>SALA PETIPÀ</a:t>
                      </a:r>
                    </a:p>
                  </a:txBody>
                  <a:tcPr marL="7294" marR="7294" marT="7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80157165"/>
                  </a:ext>
                </a:extLst>
              </a:tr>
              <a:tr h="358687">
                <a:tc gridSpan="4">
                  <a:txBody>
                    <a:bodyPr/>
                    <a:lstStyle/>
                    <a:p>
                      <a:pPr algn="ctr" fontAlgn="ctr"/>
                      <a:r>
                        <a:rPr lang="pt-BR" sz="1050" b="1" i="0" u="none" strike="noStrike" dirty="0">
                          <a:solidFill>
                            <a:srgbClr val="000000"/>
                          </a:solidFill>
                          <a:effectLst/>
                          <a:latin typeface="Montserrat" panose="00000500000000000000" pitchFamily="50" charset="0"/>
                        </a:rPr>
                        <a:t>DANÇAS URBANAS JUVENIL</a:t>
                      </a:r>
                    </a:p>
                  </a:txBody>
                  <a:tcPr marL="7294" marR="7294" marT="7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 xmlns:a16="http://schemas.microsoft.com/office/drawing/2014/main" val="2667798112"/>
                  </a:ext>
                </a:extLst>
              </a:tr>
              <a:tr h="271292">
                <a:tc>
                  <a:txBody>
                    <a:bodyPr/>
                    <a:lstStyle/>
                    <a:p>
                      <a:pPr algn="ctr" fontAlgn="ctr"/>
                      <a:r>
                        <a:rPr lang="pt-BR" sz="900" b="0" i="0" u="none" strike="noStrike">
                          <a:solidFill>
                            <a:srgbClr val="000000"/>
                          </a:solidFill>
                          <a:effectLst/>
                          <a:latin typeface="Montserrat" panose="00000500000000000000" pitchFamily="50" charset="0"/>
                        </a:rPr>
                        <a:t>GUSTAVO</a:t>
                      </a:r>
                    </a:p>
                  </a:txBody>
                  <a:tcPr marL="7294" marR="7294" marT="7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Montserrat" panose="00000500000000000000" pitchFamily="50" charset="0"/>
                        </a:rPr>
                        <a:t>18:15 - 19:00</a:t>
                      </a:r>
                    </a:p>
                  </a:txBody>
                  <a:tcPr marL="7294" marR="7294" marT="7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Montserrat" panose="00000500000000000000" pitchFamily="50" charset="0"/>
                        </a:rPr>
                        <a:t>SEGUNDA E QUARTA</a:t>
                      </a:r>
                    </a:p>
                  </a:txBody>
                  <a:tcPr marL="7294" marR="7294" marT="7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Montserrat" panose="00000500000000000000" pitchFamily="50" charset="0"/>
                        </a:rPr>
                        <a:t>SALA TCHAIKOVSKI</a:t>
                      </a:r>
                    </a:p>
                  </a:txBody>
                  <a:tcPr marL="7294" marR="7294" marT="7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911324061"/>
                  </a:ext>
                </a:extLst>
              </a:tr>
              <a:tr h="358687">
                <a:tc gridSpan="4">
                  <a:txBody>
                    <a:bodyPr/>
                    <a:lstStyle/>
                    <a:p>
                      <a:pPr algn="ctr" fontAlgn="ctr"/>
                      <a:r>
                        <a:rPr lang="pt-BR" sz="1050" b="1" i="0" u="none" strike="noStrike">
                          <a:solidFill>
                            <a:srgbClr val="000000"/>
                          </a:solidFill>
                          <a:effectLst/>
                          <a:latin typeface="Montserrat" panose="00000500000000000000" pitchFamily="50" charset="0"/>
                        </a:rPr>
                        <a:t>DANÇAS URBANAS ADULTO</a:t>
                      </a:r>
                    </a:p>
                  </a:txBody>
                  <a:tcPr marL="7294" marR="7294" marT="72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 xmlns:a16="http://schemas.microsoft.com/office/drawing/2014/main" val="1174711088"/>
                  </a:ext>
                </a:extLst>
              </a:tr>
              <a:tr h="271292">
                <a:tc>
                  <a:txBody>
                    <a:bodyPr/>
                    <a:lstStyle/>
                    <a:p>
                      <a:pPr algn="ctr" fontAlgn="ctr"/>
                      <a:r>
                        <a:rPr lang="pt-BR" sz="900" b="0" i="0" u="none" strike="noStrike">
                          <a:solidFill>
                            <a:srgbClr val="000000"/>
                          </a:solidFill>
                          <a:effectLst/>
                          <a:latin typeface="Montserrat" panose="00000500000000000000" pitchFamily="50" charset="0"/>
                        </a:rPr>
                        <a:t>GUSTAVO</a:t>
                      </a:r>
                    </a:p>
                  </a:txBody>
                  <a:tcPr marL="7294" marR="7294" marT="7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Montserrat" panose="00000500000000000000" pitchFamily="50" charset="0"/>
                        </a:rPr>
                        <a:t>19:00 - 19:45</a:t>
                      </a:r>
                    </a:p>
                  </a:txBody>
                  <a:tcPr marL="7294" marR="7294" marT="7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Montserrat" panose="00000500000000000000" pitchFamily="50" charset="0"/>
                        </a:rPr>
                        <a:t>SEGUNDA E QUARTA</a:t>
                      </a:r>
                    </a:p>
                  </a:txBody>
                  <a:tcPr marL="7294" marR="7294" marT="7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0" i="0" u="none" strike="noStrike" dirty="0">
                          <a:solidFill>
                            <a:srgbClr val="000000"/>
                          </a:solidFill>
                          <a:effectLst/>
                          <a:latin typeface="Montserrat" panose="00000500000000000000" pitchFamily="50" charset="0"/>
                        </a:rPr>
                        <a:t>SALA TCHAIKOVSKI</a:t>
                      </a:r>
                    </a:p>
                  </a:txBody>
                  <a:tcPr marL="7294" marR="7294" marT="72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602222660"/>
                  </a:ext>
                </a:extLst>
              </a:tr>
            </a:tbl>
          </a:graphicData>
        </a:graphic>
      </p:graphicFrame>
      <p:sp>
        <p:nvSpPr>
          <p:cNvPr id="23" name="Title Demo Text">
            <a:extLst>
              <a:ext uri="{FF2B5EF4-FFF2-40B4-BE49-F238E27FC236}">
                <a16:creationId xmlns="" xmlns:a16="http://schemas.microsoft.com/office/drawing/2014/main" id="{7A8A6E01-17D6-425A-A33B-F74838CF37B7}"/>
              </a:ext>
            </a:extLst>
          </p:cNvPr>
          <p:cNvSpPr txBox="1"/>
          <p:nvPr/>
        </p:nvSpPr>
        <p:spPr>
          <a:xfrm>
            <a:off x="2155038" y="1093050"/>
            <a:ext cx="7881923" cy="3282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7000" b="0">
                <a:solidFill>
                  <a:srgbClr val="3A4863"/>
                </a:solidFill>
                <a:latin typeface="Barlow Regular"/>
                <a:ea typeface="Barlow Regular"/>
                <a:cs typeface="Barlow Regular"/>
                <a:sym typeface="Barlow Regular"/>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rgbClr val="373F4C"/>
                </a:solidFill>
                <a:effectLst/>
                <a:uLnTx/>
                <a:uFillTx/>
                <a:latin typeface="Barlow Regular"/>
                <a:sym typeface="Barlow Regular"/>
              </a:rPr>
              <a:t>AULAS NA SEC. CULTURA / CALENDÁRIO SEMANAL</a:t>
            </a:r>
            <a:endParaRPr kumimoji="0" sz="1800" b="0" i="0" u="none" strike="noStrike" kern="0" cap="none" spc="0" normalizeH="0" baseline="0" noProof="0" dirty="0">
              <a:ln>
                <a:noFill/>
              </a:ln>
              <a:solidFill>
                <a:srgbClr val="373F4C"/>
              </a:solidFill>
              <a:effectLst/>
              <a:uLnTx/>
              <a:uFillTx/>
              <a:latin typeface="Barlow Regular"/>
              <a:sym typeface="Barlow Regular"/>
            </a:endParaRPr>
          </a:p>
        </p:txBody>
      </p:sp>
      <p:pic>
        <p:nvPicPr>
          <p:cNvPr id="24" name="Imagem 23">
            <a:extLst>
              <a:ext uri="{FF2B5EF4-FFF2-40B4-BE49-F238E27FC236}">
                <a16:creationId xmlns="" xmlns:a16="http://schemas.microsoft.com/office/drawing/2014/main" id="{67B686AC-E9A2-53EB-A3CD-79178522CB17}"/>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271541" y="56875"/>
            <a:ext cx="1648915" cy="970799"/>
          </a:xfrm>
          <a:prstGeom prst="rect">
            <a:avLst/>
          </a:prstGeom>
        </p:spPr>
      </p:pic>
    </p:spTree>
    <p:extLst>
      <p:ext uri="{BB962C8B-B14F-4D97-AF65-F5344CB8AC3E}">
        <p14:creationId xmlns="" xmlns:p14="http://schemas.microsoft.com/office/powerpoint/2010/main" val="133240831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 name="Imagem 2">
            <a:extLst>
              <a:ext uri="{FF2B5EF4-FFF2-40B4-BE49-F238E27FC236}">
                <a16:creationId xmlns="" xmlns:a16="http://schemas.microsoft.com/office/drawing/2014/main" id="{EBF06505-634F-C8FF-DF16-CEB4741A3D82}"/>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129736" y="1554095"/>
            <a:ext cx="6369105" cy="3749810"/>
          </a:xfrm>
          <a:prstGeom prst="rect">
            <a:avLst/>
          </a:prstGeom>
        </p:spPr>
      </p:pic>
    </p:spTree>
    <p:extLst>
      <p:ext uri="{BB962C8B-B14F-4D97-AF65-F5344CB8AC3E}">
        <p14:creationId xmlns="" xmlns:p14="http://schemas.microsoft.com/office/powerpoint/2010/main" val="26048698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orem Ipsum is simply dummy text of the printing and typesetting industry. Lorem Ipsum has been the industry's standard dummy text ever since the 1500s, when an unknown printer took a galley of type and scrambled it to make a type specimen book. It has s">
            <a:extLst>
              <a:ext uri="{FF2B5EF4-FFF2-40B4-BE49-F238E27FC236}">
                <a16:creationId xmlns="" xmlns:a16="http://schemas.microsoft.com/office/drawing/2014/main" id="{C96DBE0C-A0CC-A975-AEF6-F15737ECED2E}"/>
              </a:ext>
            </a:extLst>
          </p:cNvPr>
          <p:cNvSpPr txBox="1"/>
          <p:nvPr/>
        </p:nvSpPr>
        <p:spPr>
          <a:xfrm>
            <a:off x="5368194" y="836271"/>
            <a:ext cx="3384376" cy="3898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l">
              <a:defRPr>
                <a:solidFill>
                  <a:srgbClr val="535353"/>
                </a:solidFill>
                <a:latin typeface="Barlow SemiBold"/>
                <a:ea typeface="Barlow SemiBold"/>
                <a:cs typeface="Barlow SemiBold"/>
                <a:sym typeface="Barlow SemiBold"/>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pt-BR" sz="2200" b="0" i="0" u="none" strike="noStrike" kern="0" cap="none" spc="0" normalizeH="0" baseline="0" noProof="0" dirty="0">
                <a:ln>
                  <a:noFill/>
                </a:ln>
                <a:solidFill>
                  <a:srgbClr val="373F4C"/>
                </a:solidFill>
                <a:effectLst/>
                <a:uLnTx/>
                <a:uFillTx/>
                <a:latin typeface="Barlow" panose="00000500000000000000" pitchFamily="2" charset="0"/>
                <a:sym typeface="Barlow SemiBold"/>
              </a:rPr>
              <a:t>DOMINGOS SANTOS</a:t>
            </a:r>
          </a:p>
        </p:txBody>
      </p:sp>
      <p:sp>
        <p:nvSpPr>
          <p:cNvPr id="13" name="Line">
            <a:extLst>
              <a:ext uri="{FF2B5EF4-FFF2-40B4-BE49-F238E27FC236}">
                <a16:creationId xmlns="" xmlns:a16="http://schemas.microsoft.com/office/drawing/2014/main" id="{1E701D7A-E2B6-0108-602B-44B5B20CB536}"/>
              </a:ext>
            </a:extLst>
          </p:cNvPr>
          <p:cNvSpPr/>
          <p:nvPr/>
        </p:nvSpPr>
        <p:spPr>
          <a:xfrm>
            <a:off x="4163143" y="861836"/>
            <a:ext cx="1072100" cy="33872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8577" y="0"/>
                </a:lnTo>
                <a:lnTo>
                  <a:pt x="0" y="21600"/>
                </a:lnTo>
              </a:path>
            </a:pathLst>
          </a:custGeom>
          <a:ln w="25400">
            <a:solidFill>
              <a:schemeClr val="bg2">
                <a:lumMod val="50000"/>
              </a:schemeClr>
            </a:solidFill>
          </a:ln>
        </p:spPr>
        <p:txBody>
          <a:bodyPr lIns="22859" tIns="22859" rIns="22859" bIns="22859"/>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sz="1500" b="1" i="0" u="none" strike="noStrike" kern="0" cap="none" spc="0" normalizeH="0" baseline="0" noProof="0">
              <a:ln>
                <a:noFill/>
              </a:ln>
              <a:solidFill>
                <a:srgbClr val="000000"/>
              </a:solidFill>
              <a:effectLst/>
              <a:uLnTx/>
              <a:uFillTx/>
              <a:latin typeface="Helvetica Neue"/>
              <a:sym typeface="Helvetica Neue"/>
            </a:endParaRPr>
          </a:p>
        </p:txBody>
      </p:sp>
      <p:sp>
        <p:nvSpPr>
          <p:cNvPr id="19" name="Line">
            <a:extLst>
              <a:ext uri="{FF2B5EF4-FFF2-40B4-BE49-F238E27FC236}">
                <a16:creationId xmlns="" xmlns:a16="http://schemas.microsoft.com/office/drawing/2014/main" id="{839FF57E-BFE1-D19B-BB87-07A80DE05614}"/>
              </a:ext>
            </a:extLst>
          </p:cNvPr>
          <p:cNvSpPr/>
          <p:nvPr/>
        </p:nvSpPr>
        <p:spPr>
          <a:xfrm>
            <a:off x="7199896" y="1731402"/>
            <a:ext cx="1059360" cy="11285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670" y="0"/>
                </a:lnTo>
                <a:lnTo>
                  <a:pt x="0" y="21600"/>
                </a:lnTo>
              </a:path>
            </a:pathLst>
          </a:custGeom>
          <a:ln w="25400">
            <a:solidFill>
              <a:schemeClr val="accent5"/>
            </a:solidFill>
          </a:ln>
        </p:spPr>
        <p:txBody>
          <a:bodyPr lIns="22859" tIns="22859" rIns="22859" bIns="22859"/>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sz="1500" b="1" i="0" u="none" strike="noStrike" kern="0" cap="none" spc="0" normalizeH="0" baseline="0" noProof="0">
              <a:ln>
                <a:noFill/>
              </a:ln>
              <a:solidFill>
                <a:srgbClr val="000000"/>
              </a:solidFill>
              <a:effectLst/>
              <a:uLnTx/>
              <a:uFillTx/>
              <a:latin typeface="Helvetica Neue"/>
              <a:sym typeface="Helvetica Neue"/>
            </a:endParaRPr>
          </a:p>
        </p:txBody>
      </p:sp>
      <p:sp>
        <p:nvSpPr>
          <p:cNvPr id="21" name="Venn diagram">
            <a:extLst>
              <a:ext uri="{FF2B5EF4-FFF2-40B4-BE49-F238E27FC236}">
                <a16:creationId xmlns="" xmlns:a16="http://schemas.microsoft.com/office/drawing/2014/main" id="{9160C28A-89FE-80DC-AC33-56F4CC7E8AE7}"/>
              </a:ext>
            </a:extLst>
          </p:cNvPr>
          <p:cNvSpPr txBox="1"/>
          <p:nvPr/>
        </p:nvSpPr>
        <p:spPr>
          <a:xfrm>
            <a:off x="8317007" y="1559586"/>
            <a:ext cx="2193249" cy="3282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l">
              <a:defRPr sz="4600">
                <a:latin typeface="Barlow Bold"/>
                <a:ea typeface="Barlow Bold"/>
                <a:cs typeface="Barlow Bold"/>
                <a:sym typeface="Barlow Bold"/>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rgbClr val="373F4C"/>
                </a:solidFill>
                <a:effectLst/>
                <a:uLnTx/>
                <a:uFillTx/>
                <a:latin typeface="Barlow" panose="00000500000000000000" pitchFamily="2" charset="0"/>
                <a:sym typeface="Barlow Bold"/>
              </a:rPr>
              <a:t>Cursos</a:t>
            </a:r>
          </a:p>
        </p:txBody>
      </p:sp>
      <p:sp>
        <p:nvSpPr>
          <p:cNvPr id="23" name="Title Project Information">
            <a:extLst>
              <a:ext uri="{FF2B5EF4-FFF2-40B4-BE49-F238E27FC236}">
                <a16:creationId xmlns="" xmlns:a16="http://schemas.microsoft.com/office/drawing/2014/main" id="{762922DC-E7E4-255E-2BFA-1F576E220050}"/>
              </a:ext>
            </a:extLst>
          </p:cNvPr>
          <p:cNvSpPr txBox="1"/>
          <p:nvPr/>
        </p:nvSpPr>
        <p:spPr>
          <a:xfrm>
            <a:off x="5279267" y="1695498"/>
            <a:ext cx="1906724" cy="2975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p>
            <a:pPr marL="0" marR="0" lvl="0" indent="0" algn="l" defTabSz="412750" rtl="0" eaLnBrk="1" fontAlgn="auto" latinLnBrk="0" hangingPunct="0">
              <a:lnSpc>
                <a:spcPct val="100000"/>
              </a:lnSpc>
              <a:spcBef>
                <a:spcPts val="0"/>
              </a:spcBef>
              <a:spcAft>
                <a:spcPts val="0"/>
              </a:spcAft>
              <a:buClrTx/>
              <a:buSzTx/>
              <a:buFontTx/>
              <a:buNone/>
              <a:tabLst/>
              <a:defRPr sz="3200" b="0">
                <a:solidFill>
                  <a:srgbClr val="3A4863"/>
                </a:solidFill>
                <a:latin typeface="Barlow Regular"/>
                <a:ea typeface="Barlow Regular"/>
                <a:cs typeface="Barlow Regular"/>
                <a:sym typeface="Barlow Regular"/>
              </a:defRPr>
            </a:pPr>
            <a:r>
              <a:rPr kumimoji="0" lang="pt-BR" sz="1600" b="0" i="0" u="none" strike="noStrike" kern="0" cap="none" spc="0" normalizeH="0" baseline="0" noProof="0" dirty="0">
                <a:ln>
                  <a:noFill/>
                </a:ln>
                <a:solidFill>
                  <a:srgbClr val="3A4863"/>
                </a:solidFill>
                <a:effectLst/>
                <a:uLnTx/>
                <a:uFillTx/>
                <a:latin typeface="Barlow Medium"/>
                <a:ea typeface="Barlow Medium"/>
                <a:cs typeface="Barlow Medium"/>
                <a:sym typeface="Barlow Medium"/>
              </a:rPr>
              <a:t>EIXOS DE ENSINO</a:t>
            </a:r>
            <a:endParaRPr kumimoji="0" sz="1600" b="0" i="0" u="none" strike="noStrike" kern="0" cap="none" spc="0" normalizeH="0" baseline="0" noProof="0" dirty="0">
              <a:ln>
                <a:noFill/>
              </a:ln>
              <a:solidFill>
                <a:srgbClr val="3A4863"/>
              </a:solidFill>
              <a:effectLst/>
              <a:uLnTx/>
              <a:uFillTx/>
              <a:latin typeface="Barlow Medium"/>
              <a:ea typeface="Barlow Medium"/>
              <a:cs typeface="Barlow Medium"/>
              <a:sym typeface="Barlow Medium"/>
            </a:endParaRPr>
          </a:p>
        </p:txBody>
      </p:sp>
      <p:sp>
        <p:nvSpPr>
          <p:cNvPr id="24" name="Line">
            <a:extLst>
              <a:ext uri="{FF2B5EF4-FFF2-40B4-BE49-F238E27FC236}">
                <a16:creationId xmlns="" xmlns:a16="http://schemas.microsoft.com/office/drawing/2014/main" id="{1D38E73F-828F-76B6-6A62-F963ED9F7D14}"/>
              </a:ext>
            </a:extLst>
          </p:cNvPr>
          <p:cNvSpPr/>
          <p:nvPr/>
        </p:nvSpPr>
        <p:spPr>
          <a:xfrm>
            <a:off x="4163143" y="1837799"/>
            <a:ext cx="1059360" cy="11285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670" y="0"/>
                </a:lnTo>
                <a:lnTo>
                  <a:pt x="0" y="21600"/>
                </a:lnTo>
              </a:path>
            </a:pathLst>
          </a:custGeom>
          <a:ln w="25400">
            <a:solidFill>
              <a:schemeClr val="bg2">
                <a:lumMod val="50000"/>
              </a:schemeClr>
            </a:solidFill>
          </a:ln>
        </p:spPr>
        <p:txBody>
          <a:bodyPr lIns="22859" tIns="22859" rIns="22859" bIns="22859"/>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sz="1500" b="1" i="0" u="none" strike="noStrike" kern="0" cap="none" spc="0" normalizeH="0" baseline="0" noProof="0">
              <a:ln>
                <a:noFill/>
              </a:ln>
              <a:solidFill>
                <a:srgbClr val="000000"/>
              </a:solidFill>
              <a:effectLst/>
              <a:uLnTx/>
              <a:uFillTx/>
              <a:latin typeface="Helvetica Neue"/>
              <a:sym typeface="Helvetica Neue"/>
            </a:endParaRPr>
          </a:p>
        </p:txBody>
      </p:sp>
      <p:sp>
        <p:nvSpPr>
          <p:cNvPr id="40" name="Title Demo Text">
            <a:extLst>
              <a:ext uri="{FF2B5EF4-FFF2-40B4-BE49-F238E27FC236}">
                <a16:creationId xmlns="" xmlns:a16="http://schemas.microsoft.com/office/drawing/2014/main" id="{0F7A7DAD-637E-B88B-ED11-9D8BBB7663D6}"/>
              </a:ext>
            </a:extLst>
          </p:cNvPr>
          <p:cNvSpPr txBox="1"/>
          <p:nvPr/>
        </p:nvSpPr>
        <p:spPr>
          <a:xfrm>
            <a:off x="2711063" y="2568779"/>
            <a:ext cx="6769875" cy="3282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defRPr sz="7000" b="0">
                <a:solidFill>
                  <a:srgbClr val="3A4863"/>
                </a:solidFill>
                <a:latin typeface="Barlow Regular"/>
                <a:ea typeface="Barlow Regular"/>
                <a:cs typeface="Barlow Regular"/>
                <a:sym typeface="Barlow Regular"/>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rgbClr val="373F4C"/>
                </a:solidFill>
                <a:effectLst/>
                <a:uLnTx/>
                <a:uFillTx/>
                <a:latin typeface="Barlow Regular"/>
                <a:sym typeface="Barlow Regular"/>
              </a:rPr>
              <a:t>DEFESA DO NÚCLEO</a:t>
            </a:r>
          </a:p>
        </p:txBody>
      </p:sp>
      <p:sp>
        <p:nvSpPr>
          <p:cNvPr id="7" name="Lorem Ipsum is simply dummy text of the printing and typesetting industry. Lorem Ipsum has been the industry's standard dummy text ever since the 1500s, when an unknown printer took a galley of type and scrambled it to make a type specimen book. It has s">
            <a:extLst>
              <a:ext uri="{FF2B5EF4-FFF2-40B4-BE49-F238E27FC236}">
                <a16:creationId xmlns="" xmlns:a16="http://schemas.microsoft.com/office/drawing/2014/main" id="{1E82CD4F-76F8-E3BD-AE8A-F7FDA6FF0B23}"/>
              </a:ext>
            </a:extLst>
          </p:cNvPr>
          <p:cNvSpPr txBox="1"/>
          <p:nvPr/>
        </p:nvSpPr>
        <p:spPr>
          <a:xfrm>
            <a:off x="5368194" y="620107"/>
            <a:ext cx="2065685" cy="2975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l">
              <a:defRPr sz="2500">
                <a:solidFill>
                  <a:srgbClr val="9D9F9D"/>
                </a:solidFill>
                <a:latin typeface="Barlow Medium"/>
                <a:ea typeface="Barlow Medium"/>
                <a:cs typeface="Barlow Medium"/>
                <a:sym typeface="Barlow Medium"/>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pt-BR" sz="1600" b="0" i="0" u="none" strike="noStrike" kern="0" cap="none" spc="0" normalizeH="0" baseline="0" noProof="0" dirty="0">
                <a:ln>
                  <a:noFill/>
                </a:ln>
                <a:solidFill>
                  <a:srgbClr val="373F4C"/>
                </a:solidFill>
                <a:effectLst/>
                <a:uLnTx/>
                <a:uFillTx/>
                <a:latin typeface="Barlow" panose="00000500000000000000" pitchFamily="2" charset="0"/>
                <a:sym typeface="Barlow Medium"/>
              </a:rPr>
              <a:t>LÍDER</a:t>
            </a:r>
          </a:p>
        </p:txBody>
      </p:sp>
      <p:sp>
        <p:nvSpPr>
          <p:cNvPr id="14" name="Retângulo 13"/>
          <p:cNvSpPr/>
          <p:nvPr/>
        </p:nvSpPr>
        <p:spPr>
          <a:xfrm>
            <a:off x="857943" y="2831359"/>
            <a:ext cx="10476113" cy="3108543"/>
          </a:xfrm>
          <a:prstGeom prst="rect">
            <a:avLst/>
          </a:prstGeom>
        </p:spPr>
        <p:txBody>
          <a:bodyPr wrap="square">
            <a:spAutoFit/>
          </a:bodyPr>
          <a:lstStyle/>
          <a:p>
            <a:pPr lvl="0" algn="just">
              <a:lnSpc>
                <a:spcPct val="200000"/>
              </a:lnSpc>
              <a:defRPr/>
            </a:pPr>
            <a:r>
              <a:rPr lang="pt-BR" sz="1400" dirty="0">
                <a:solidFill>
                  <a:srgbClr val="313D4D"/>
                </a:solidFill>
                <a:latin typeface="Barlow" panose="00000500000000000000" pitchFamily="2" charset="0"/>
                <a:cs typeface="Arial" pitchFamily="34" charset="0"/>
              </a:rPr>
              <a:t>O CURSO DE MÚSICA DA SMCT OBJETIVA A AQUISIÇÃO DE CONHECIMENTOS SOBRE A ARTE DA MÚSICA, SUA HISTÓRIA NO CONTEXTO MUNDIAL E NACIONAL, SUA IMPORTÂNCIA ENQUANTO INSTRUMENTO DE EXPRESSÃO CULTURAL, HISTÓRICA, ARTÍSTICA COMO FORMA DE REVELAR AS RIQUEZAS  REGIONAIS  E NACIONAIS DA POPULAÇÃO. A PERCEPÇÃO RÍTMICA E TEÓRICA É UM ALICERCE MUITO IMPORTANTE PARA O TRABALHO MUSICAL, ASSIM COMO O ESTUDO TEÓRICO E PRÁTICO. AS AULAS  DE MÚSICA COMPREENDEM A RELAÇÃO DO ALUNO/PROFESSOR NA PERSPECTIVA  DE ESTABELECER A PRÁTICA DE UTILIZAÇÃO DO INSTRUMENTO, A EXPLORAÇÃO  DAS SUAS PARTICULARIDADES, POSSIBILIDADES DE PERCEPÇÃO RÍTMICA E TEÓRICA COMO ALICERCE IMPORTANTE PARA O ESTUDO TEÓRICO E PRÁTICO DO TRABALHO MUSICAL. VISAM ESTABELECER A COMUNICAÇÃO COM O PÚBLICO POR MEIO DO INSTRUMENTO E DA VOZ SENDO IMPORTANTE PARA TRANSMITIR SUA MENSAGEM.</a:t>
            </a:r>
          </a:p>
        </p:txBody>
      </p:sp>
      <p:pic>
        <p:nvPicPr>
          <p:cNvPr id="2" name="Imagem 1">
            <a:extLst>
              <a:ext uri="{FF2B5EF4-FFF2-40B4-BE49-F238E27FC236}">
                <a16:creationId xmlns="" xmlns:a16="http://schemas.microsoft.com/office/drawing/2014/main" id="{F0AAF3EE-563D-96E8-3273-43B081F0B30F}"/>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258687" y="849334"/>
            <a:ext cx="2949437" cy="1736481"/>
          </a:xfrm>
          <a:prstGeom prst="rect">
            <a:avLst/>
          </a:prstGeom>
        </p:spPr>
      </p:pic>
    </p:spTree>
    <p:extLst>
      <p:ext uri="{BB962C8B-B14F-4D97-AF65-F5344CB8AC3E}">
        <p14:creationId xmlns="" xmlns:p14="http://schemas.microsoft.com/office/powerpoint/2010/main" val="185074488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 xmlns:a16="http://schemas.microsoft.com/office/drawing/2014/main" id="{9F8BE445-A828-053F-79B0-C81DCB5B73F9}"/>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864514" y="1601878"/>
            <a:ext cx="6462971" cy="2917268"/>
          </a:xfrm>
          <a:prstGeom prst="rect">
            <a:avLst/>
          </a:prstGeom>
        </p:spPr>
      </p:pic>
    </p:spTree>
    <p:extLst>
      <p:ext uri="{BB962C8B-B14F-4D97-AF65-F5344CB8AC3E}">
        <p14:creationId xmlns="" xmlns:p14="http://schemas.microsoft.com/office/powerpoint/2010/main" val="133363681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orem Ipsum is simply dummy text of the printing and typesetting industry. Lorem Ipsum has been the industry's standard dummy text ever since the 1500s, when an unknown printer took a galley of type and scrambled it to make a type specimen book. It has s">
            <a:extLst>
              <a:ext uri="{FF2B5EF4-FFF2-40B4-BE49-F238E27FC236}">
                <a16:creationId xmlns="" xmlns:a16="http://schemas.microsoft.com/office/drawing/2014/main" id="{C96DBE0C-A0CC-A975-AEF6-F15737ECED2E}"/>
              </a:ext>
            </a:extLst>
          </p:cNvPr>
          <p:cNvSpPr txBox="1"/>
          <p:nvPr/>
        </p:nvSpPr>
        <p:spPr>
          <a:xfrm>
            <a:off x="5368194" y="953838"/>
            <a:ext cx="3384376" cy="3898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a:solidFill>
                  <a:srgbClr val="535353"/>
                </a:solidFill>
                <a:latin typeface="Barlow SemiBold"/>
                <a:ea typeface="Barlow SemiBold"/>
                <a:cs typeface="Barlow SemiBold"/>
                <a:sym typeface="Barlow SemiBold"/>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pt-BR" sz="2200" b="0" i="0" u="none" strike="noStrike" kern="0" cap="none" spc="0" normalizeH="0" baseline="0" noProof="0" dirty="0">
                <a:ln>
                  <a:noFill/>
                </a:ln>
                <a:solidFill>
                  <a:srgbClr val="373F4C"/>
                </a:solidFill>
                <a:effectLst/>
                <a:uLnTx/>
                <a:uFillTx/>
                <a:latin typeface="Barlow" panose="00000500000000000000" pitchFamily="2" charset="0"/>
                <a:sym typeface="Barlow SemiBold"/>
              </a:rPr>
              <a:t>DOMINGOS SANTOS</a:t>
            </a:r>
          </a:p>
        </p:txBody>
      </p:sp>
      <p:sp>
        <p:nvSpPr>
          <p:cNvPr id="13" name="Line">
            <a:extLst>
              <a:ext uri="{FF2B5EF4-FFF2-40B4-BE49-F238E27FC236}">
                <a16:creationId xmlns="" xmlns:a16="http://schemas.microsoft.com/office/drawing/2014/main" id="{1E701D7A-E2B6-0108-602B-44B5B20CB536}"/>
              </a:ext>
            </a:extLst>
          </p:cNvPr>
          <p:cNvSpPr/>
          <p:nvPr/>
        </p:nvSpPr>
        <p:spPr>
          <a:xfrm>
            <a:off x="4163143" y="979403"/>
            <a:ext cx="1072100" cy="33872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8577" y="0"/>
                </a:lnTo>
                <a:lnTo>
                  <a:pt x="0" y="21600"/>
                </a:lnTo>
              </a:path>
            </a:pathLst>
          </a:custGeom>
          <a:ln w="25400">
            <a:solidFill>
              <a:schemeClr val="bg2">
                <a:lumMod val="50000"/>
              </a:schemeClr>
            </a:solidFill>
          </a:ln>
        </p:spPr>
        <p:txBody>
          <a:bodyPr lIns="22859" tIns="22859" rIns="22859" bIns="22859"/>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sz="1500" b="1" i="0" u="none" strike="noStrike" kern="0" cap="none" spc="0" normalizeH="0" baseline="0" noProof="0">
              <a:ln>
                <a:noFill/>
              </a:ln>
              <a:solidFill>
                <a:srgbClr val="000000"/>
              </a:solidFill>
              <a:effectLst/>
              <a:uLnTx/>
              <a:uFillTx/>
              <a:latin typeface="Helvetica Neue"/>
              <a:sym typeface="Helvetica Neue"/>
            </a:endParaRPr>
          </a:p>
        </p:txBody>
      </p:sp>
      <p:sp>
        <p:nvSpPr>
          <p:cNvPr id="19" name="Line">
            <a:extLst>
              <a:ext uri="{FF2B5EF4-FFF2-40B4-BE49-F238E27FC236}">
                <a16:creationId xmlns="" xmlns:a16="http://schemas.microsoft.com/office/drawing/2014/main" id="{839FF57E-BFE1-D19B-BB87-07A80DE05614}"/>
              </a:ext>
            </a:extLst>
          </p:cNvPr>
          <p:cNvSpPr/>
          <p:nvPr/>
        </p:nvSpPr>
        <p:spPr>
          <a:xfrm>
            <a:off x="7226022" y="1848969"/>
            <a:ext cx="1059360" cy="11285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670" y="0"/>
                </a:lnTo>
                <a:lnTo>
                  <a:pt x="0" y="21600"/>
                </a:lnTo>
              </a:path>
            </a:pathLst>
          </a:custGeom>
          <a:ln w="25400">
            <a:solidFill>
              <a:schemeClr val="accent5"/>
            </a:solidFill>
          </a:ln>
        </p:spPr>
        <p:txBody>
          <a:bodyPr lIns="22859" tIns="22859" rIns="22859" bIns="22859"/>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sz="1500" b="1" i="0" u="none" strike="noStrike" kern="0" cap="none" spc="0" normalizeH="0" baseline="0" noProof="0">
              <a:ln>
                <a:noFill/>
              </a:ln>
              <a:solidFill>
                <a:srgbClr val="000000"/>
              </a:solidFill>
              <a:effectLst/>
              <a:uLnTx/>
              <a:uFillTx/>
              <a:latin typeface="Helvetica Neue"/>
              <a:sym typeface="Helvetica Neue"/>
            </a:endParaRPr>
          </a:p>
        </p:txBody>
      </p:sp>
      <p:sp>
        <p:nvSpPr>
          <p:cNvPr id="23" name="Title Project Information">
            <a:extLst>
              <a:ext uri="{FF2B5EF4-FFF2-40B4-BE49-F238E27FC236}">
                <a16:creationId xmlns="" xmlns:a16="http://schemas.microsoft.com/office/drawing/2014/main" id="{762922DC-E7E4-255E-2BFA-1F576E220050}"/>
              </a:ext>
            </a:extLst>
          </p:cNvPr>
          <p:cNvSpPr txBox="1"/>
          <p:nvPr/>
        </p:nvSpPr>
        <p:spPr>
          <a:xfrm>
            <a:off x="5279267" y="1813065"/>
            <a:ext cx="1906724" cy="2975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marL="0" marR="0" lvl="0" indent="0" algn="l" defTabSz="412750" rtl="0" eaLnBrk="1" fontAlgn="auto" latinLnBrk="0" hangingPunct="0">
              <a:lnSpc>
                <a:spcPct val="100000"/>
              </a:lnSpc>
              <a:spcBef>
                <a:spcPts val="0"/>
              </a:spcBef>
              <a:spcAft>
                <a:spcPts val="0"/>
              </a:spcAft>
              <a:buClrTx/>
              <a:buSzTx/>
              <a:buFontTx/>
              <a:buNone/>
              <a:tabLst/>
              <a:defRPr sz="3200" b="0">
                <a:solidFill>
                  <a:srgbClr val="3A4863"/>
                </a:solidFill>
                <a:latin typeface="Barlow Regular"/>
                <a:ea typeface="Barlow Regular"/>
                <a:cs typeface="Barlow Regular"/>
                <a:sym typeface="Barlow Regular"/>
              </a:defRPr>
            </a:pPr>
            <a:r>
              <a:rPr kumimoji="0" lang="pt-BR" sz="1600" b="0" i="0" u="none" strike="noStrike" kern="0" cap="none" spc="0" normalizeH="0" baseline="0" noProof="0" dirty="0">
                <a:ln>
                  <a:noFill/>
                </a:ln>
                <a:solidFill>
                  <a:srgbClr val="3A4863"/>
                </a:solidFill>
                <a:effectLst/>
                <a:uLnTx/>
                <a:uFillTx/>
                <a:latin typeface="Barlow Medium"/>
                <a:ea typeface="Barlow Medium"/>
                <a:cs typeface="Barlow Medium"/>
                <a:sym typeface="Barlow Medium"/>
              </a:rPr>
              <a:t>EIXOS DE ENSINO</a:t>
            </a:r>
            <a:endParaRPr kumimoji="0" sz="1600" b="0" i="0" u="none" strike="noStrike" kern="0" cap="none" spc="0" normalizeH="0" baseline="0" noProof="0" dirty="0">
              <a:ln>
                <a:noFill/>
              </a:ln>
              <a:solidFill>
                <a:srgbClr val="3A4863"/>
              </a:solidFill>
              <a:effectLst/>
              <a:uLnTx/>
              <a:uFillTx/>
              <a:latin typeface="Barlow Medium"/>
              <a:ea typeface="Barlow Medium"/>
              <a:cs typeface="Barlow Medium"/>
              <a:sym typeface="Barlow Medium"/>
            </a:endParaRPr>
          </a:p>
        </p:txBody>
      </p:sp>
      <p:sp>
        <p:nvSpPr>
          <p:cNvPr id="24" name="Line">
            <a:extLst>
              <a:ext uri="{FF2B5EF4-FFF2-40B4-BE49-F238E27FC236}">
                <a16:creationId xmlns="" xmlns:a16="http://schemas.microsoft.com/office/drawing/2014/main" id="{1D38E73F-828F-76B6-6A62-F963ED9F7D14}"/>
              </a:ext>
            </a:extLst>
          </p:cNvPr>
          <p:cNvSpPr/>
          <p:nvPr/>
        </p:nvSpPr>
        <p:spPr>
          <a:xfrm>
            <a:off x="4163143" y="1955366"/>
            <a:ext cx="1059360" cy="11285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670" y="0"/>
                </a:lnTo>
                <a:lnTo>
                  <a:pt x="0" y="21600"/>
                </a:lnTo>
              </a:path>
            </a:pathLst>
          </a:custGeom>
          <a:ln w="25400">
            <a:solidFill>
              <a:schemeClr val="bg2">
                <a:lumMod val="50000"/>
              </a:schemeClr>
            </a:solidFill>
          </a:ln>
        </p:spPr>
        <p:txBody>
          <a:bodyPr lIns="22859" tIns="22859" rIns="22859" bIns="22859"/>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sz="1500" b="1" i="0" u="none" strike="noStrike" kern="0" cap="none" spc="0" normalizeH="0" baseline="0" noProof="0">
              <a:ln>
                <a:noFill/>
              </a:ln>
              <a:solidFill>
                <a:srgbClr val="000000"/>
              </a:solidFill>
              <a:effectLst/>
              <a:uLnTx/>
              <a:uFillTx/>
              <a:latin typeface="Helvetica Neue"/>
              <a:sym typeface="Helvetica Neue"/>
            </a:endParaRPr>
          </a:p>
        </p:txBody>
      </p:sp>
      <p:sp>
        <p:nvSpPr>
          <p:cNvPr id="40" name="Title Demo Text">
            <a:extLst>
              <a:ext uri="{FF2B5EF4-FFF2-40B4-BE49-F238E27FC236}">
                <a16:creationId xmlns="" xmlns:a16="http://schemas.microsoft.com/office/drawing/2014/main" id="{0F7A7DAD-637E-B88B-ED11-9D8BBB7663D6}"/>
              </a:ext>
            </a:extLst>
          </p:cNvPr>
          <p:cNvSpPr txBox="1"/>
          <p:nvPr/>
        </p:nvSpPr>
        <p:spPr>
          <a:xfrm>
            <a:off x="2711063" y="2958385"/>
            <a:ext cx="6769875" cy="3282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7000" b="0">
                <a:solidFill>
                  <a:srgbClr val="3A4863"/>
                </a:solidFill>
                <a:latin typeface="Barlow Regular"/>
                <a:ea typeface="Barlow Regular"/>
                <a:cs typeface="Barlow Regular"/>
                <a:sym typeface="Barlow Regular"/>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rgbClr val="373F4C"/>
                </a:solidFill>
                <a:effectLst/>
                <a:uLnTx/>
                <a:uFillTx/>
                <a:latin typeface="Barlow Regular"/>
                <a:sym typeface="Barlow Regular"/>
              </a:rPr>
              <a:t>PROFESSORES E CARGA HORÁRIA . INÍCIO JAN/23</a:t>
            </a:r>
            <a:endParaRPr kumimoji="0" sz="1800" b="0" i="0" u="none" strike="noStrike" kern="0" cap="none" spc="0" normalizeH="0" baseline="0" noProof="0" dirty="0">
              <a:ln>
                <a:noFill/>
              </a:ln>
              <a:solidFill>
                <a:srgbClr val="373F4C"/>
              </a:solidFill>
              <a:effectLst/>
              <a:uLnTx/>
              <a:uFillTx/>
              <a:latin typeface="Barlow Regular"/>
              <a:sym typeface="Barlow Regular"/>
            </a:endParaRPr>
          </a:p>
        </p:txBody>
      </p:sp>
      <p:graphicFrame>
        <p:nvGraphicFramePr>
          <p:cNvPr id="3" name="Tabela 2">
            <a:extLst>
              <a:ext uri="{FF2B5EF4-FFF2-40B4-BE49-F238E27FC236}">
                <a16:creationId xmlns="" xmlns:a16="http://schemas.microsoft.com/office/drawing/2014/main" id="{C6E0E49C-437E-E155-6A3E-4B656FE64248}"/>
              </a:ext>
            </a:extLst>
          </p:cNvPr>
          <p:cNvGraphicFramePr>
            <a:graphicFrameLocks noGrp="1"/>
          </p:cNvGraphicFramePr>
          <p:nvPr>
            <p:extLst>
              <p:ext uri="{D42A27DB-BD31-4B8C-83A1-F6EECF244321}">
                <p14:modId xmlns="" xmlns:p14="http://schemas.microsoft.com/office/powerpoint/2010/main" val="3516355888"/>
              </p:ext>
            </p:extLst>
          </p:nvPr>
        </p:nvGraphicFramePr>
        <p:xfrm>
          <a:off x="844550" y="3538122"/>
          <a:ext cx="10502900" cy="2262104"/>
        </p:xfrm>
        <a:graphic>
          <a:graphicData uri="http://schemas.openxmlformats.org/drawingml/2006/table">
            <a:tbl>
              <a:tblPr/>
              <a:tblGrid>
                <a:gridCol w="1746029">
                  <a:extLst>
                    <a:ext uri="{9D8B030D-6E8A-4147-A177-3AD203B41FA5}">
                      <a16:colId xmlns="" xmlns:a16="http://schemas.microsoft.com/office/drawing/2014/main" val="1129254260"/>
                    </a:ext>
                  </a:extLst>
                </a:gridCol>
                <a:gridCol w="1698519">
                  <a:extLst>
                    <a:ext uri="{9D8B030D-6E8A-4147-A177-3AD203B41FA5}">
                      <a16:colId xmlns="" xmlns:a16="http://schemas.microsoft.com/office/drawing/2014/main" val="513592783"/>
                    </a:ext>
                  </a:extLst>
                </a:gridCol>
                <a:gridCol w="1152142">
                  <a:extLst>
                    <a:ext uri="{9D8B030D-6E8A-4147-A177-3AD203B41FA5}">
                      <a16:colId xmlns="" xmlns:a16="http://schemas.microsoft.com/office/drawing/2014/main" val="3468401268"/>
                    </a:ext>
                  </a:extLst>
                </a:gridCol>
                <a:gridCol w="938342">
                  <a:extLst>
                    <a:ext uri="{9D8B030D-6E8A-4147-A177-3AD203B41FA5}">
                      <a16:colId xmlns="" xmlns:a16="http://schemas.microsoft.com/office/drawing/2014/main" val="254555164"/>
                    </a:ext>
                  </a:extLst>
                </a:gridCol>
                <a:gridCol w="1060090">
                  <a:extLst>
                    <a:ext uri="{9D8B030D-6E8A-4147-A177-3AD203B41FA5}">
                      <a16:colId xmlns="" xmlns:a16="http://schemas.microsoft.com/office/drawing/2014/main" val="3991692779"/>
                    </a:ext>
                  </a:extLst>
                </a:gridCol>
                <a:gridCol w="1377818">
                  <a:extLst>
                    <a:ext uri="{9D8B030D-6E8A-4147-A177-3AD203B41FA5}">
                      <a16:colId xmlns="" xmlns:a16="http://schemas.microsoft.com/office/drawing/2014/main" val="3316194555"/>
                    </a:ext>
                  </a:extLst>
                </a:gridCol>
                <a:gridCol w="1306552">
                  <a:extLst>
                    <a:ext uri="{9D8B030D-6E8A-4147-A177-3AD203B41FA5}">
                      <a16:colId xmlns="" xmlns:a16="http://schemas.microsoft.com/office/drawing/2014/main" val="1636103805"/>
                    </a:ext>
                  </a:extLst>
                </a:gridCol>
                <a:gridCol w="1223408">
                  <a:extLst>
                    <a:ext uri="{9D8B030D-6E8A-4147-A177-3AD203B41FA5}">
                      <a16:colId xmlns="" xmlns:a16="http://schemas.microsoft.com/office/drawing/2014/main" val="2270468457"/>
                    </a:ext>
                  </a:extLst>
                </a:gridCol>
              </a:tblGrid>
              <a:tr h="524994">
                <a:tc>
                  <a:txBody>
                    <a:bodyPr/>
                    <a:lstStyle/>
                    <a:p>
                      <a:pPr algn="ctr" fontAlgn="ctr"/>
                      <a:r>
                        <a:rPr lang="pt-BR" sz="1000" b="1" i="0" u="none" strike="noStrike" dirty="0">
                          <a:solidFill>
                            <a:srgbClr val="000000"/>
                          </a:solidFill>
                          <a:effectLst/>
                          <a:latin typeface="Calibri" panose="020F0502020204030204" pitchFamily="34" charset="0"/>
                        </a:rPr>
                        <a:t>PROFESSOR</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DC6D7"/>
                    </a:solidFill>
                  </a:tcPr>
                </a:tc>
                <a:tc>
                  <a:txBody>
                    <a:bodyPr/>
                    <a:lstStyle/>
                    <a:p>
                      <a:pPr algn="ctr" fontAlgn="ctr"/>
                      <a:r>
                        <a:rPr lang="pt-BR" sz="900" b="1" i="0" u="none" strike="noStrike" dirty="0">
                          <a:solidFill>
                            <a:srgbClr val="000000"/>
                          </a:solidFill>
                          <a:effectLst/>
                          <a:latin typeface="Calibri" panose="020F0502020204030204" pitchFamily="34" charset="0"/>
                        </a:rPr>
                        <a:t>CURSO</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DC6D7"/>
                    </a:solidFill>
                  </a:tcPr>
                </a:tc>
                <a:tc>
                  <a:txBody>
                    <a:bodyPr/>
                    <a:lstStyle/>
                    <a:p>
                      <a:pPr algn="ctr" fontAlgn="ctr"/>
                      <a:r>
                        <a:rPr lang="pt-BR" sz="900" b="1" i="0" u="none" strike="noStrike">
                          <a:solidFill>
                            <a:srgbClr val="000000"/>
                          </a:solidFill>
                          <a:effectLst/>
                          <a:latin typeface="Calibri" panose="020F0502020204030204" pitchFamily="34" charset="0"/>
                        </a:rPr>
                        <a:t>FORNECEDOR</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DC6D7"/>
                    </a:solidFill>
                  </a:tcPr>
                </a:tc>
                <a:tc>
                  <a:txBody>
                    <a:bodyPr/>
                    <a:lstStyle/>
                    <a:p>
                      <a:pPr algn="ctr" fontAlgn="ctr"/>
                      <a:r>
                        <a:rPr lang="pt-BR" sz="900" b="1" i="0" u="none" strike="noStrike" dirty="0">
                          <a:solidFill>
                            <a:srgbClr val="000000"/>
                          </a:solidFill>
                          <a:effectLst/>
                          <a:latin typeface="Calibri" panose="020F0502020204030204" pitchFamily="34" charset="0"/>
                        </a:rPr>
                        <a:t>C. HOR. MENSAL</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DC6D7"/>
                    </a:solidFill>
                  </a:tcPr>
                </a:tc>
                <a:tc>
                  <a:txBody>
                    <a:bodyPr/>
                    <a:lstStyle/>
                    <a:p>
                      <a:pPr algn="ctr" fontAlgn="ctr"/>
                      <a:r>
                        <a:rPr lang="pt-BR" sz="900" b="1" i="0" u="none" strike="noStrike" dirty="0">
                          <a:solidFill>
                            <a:srgbClr val="000000"/>
                          </a:solidFill>
                          <a:effectLst/>
                          <a:latin typeface="Calibri" panose="020F0502020204030204" pitchFamily="34" charset="0"/>
                        </a:rPr>
                        <a:t>C. HOR. SEMANAL</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DC6D7"/>
                    </a:solidFill>
                  </a:tcPr>
                </a:tc>
                <a:tc>
                  <a:txBody>
                    <a:bodyPr/>
                    <a:lstStyle/>
                    <a:p>
                      <a:pPr algn="ctr" fontAlgn="ctr"/>
                      <a:r>
                        <a:rPr lang="pt-BR" sz="900" b="1" i="0" u="none" strike="noStrike" dirty="0">
                          <a:solidFill>
                            <a:srgbClr val="000000"/>
                          </a:solidFill>
                          <a:effectLst/>
                          <a:latin typeface="Calibri" panose="020F0502020204030204" pitchFamily="34" charset="0"/>
                        </a:rPr>
                        <a:t>LOCAL DE ENSINO</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0EAEF"/>
                    </a:solidFill>
                  </a:tcPr>
                </a:tc>
                <a:tc>
                  <a:txBody>
                    <a:bodyPr/>
                    <a:lstStyle/>
                    <a:p>
                      <a:pPr algn="ctr" fontAlgn="ctr"/>
                      <a:r>
                        <a:rPr lang="pt-BR" sz="700" b="1" i="0" u="none" strike="noStrike">
                          <a:solidFill>
                            <a:srgbClr val="000000"/>
                          </a:solidFill>
                          <a:effectLst/>
                          <a:latin typeface="Calibri" panose="020F0502020204030204" pitchFamily="34" charset="0"/>
                        </a:rPr>
                        <a:t>NOME DA SALA</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0EAEF"/>
                    </a:solidFill>
                  </a:tcPr>
                </a:tc>
                <a:tc>
                  <a:txBody>
                    <a:bodyPr/>
                    <a:lstStyle/>
                    <a:p>
                      <a:pPr algn="ctr" fontAlgn="ctr"/>
                      <a:r>
                        <a:rPr lang="pt-BR" sz="900" b="1" i="0" u="none" strike="noStrike" dirty="0">
                          <a:solidFill>
                            <a:srgbClr val="000000"/>
                          </a:solidFill>
                          <a:effectLst/>
                          <a:latin typeface="Calibri" panose="020F0502020204030204" pitchFamily="34" charset="0"/>
                        </a:rPr>
                        <a:t>INÍCIO DAS AULAS</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DC6D7"/>
                    </a:solidFill>
                  </a:tcPr>
                </a:tc>
                <a:extLst>
                  <a:ext uri="{0D108BD9-81ED-4DB2-BD59-A6C34878D82A}">
                    <a16:rowId xmlns="" xmlns:a16="http://schemas.microsoft.com/office/drawing/2014/main" val="995076827"/>
                  </a:ext>
                </a:extLst>
              </a:tr>
              <a:tr h="268673">
                <a:tc>
                  <a:txBody>
                    <a:bodyPr/>
                    <a:lstStyle/>
                    <a:p>
                      <a:pPr algn="l" fontAlgn="ctr"/>
                      <a:r>
                        <a:rPr lang="pt-BR" sz="1000" b="1" i="0" u="none" strike="noStrike">
                          <a:solidFill>
                            <a:srgbClr val="000000"/>
                          </a:solidFill>
                          <a:effectLst/>
                          <a:latin typeface="Calibri" panose="020F0502020204030204" pitchFamily="34" charset="0"/>
                        </a:rPr>
                        <a:t>ALEX SANDRO RODRIGUES </a:t>
                      </a:r>
                    </a:p>
                  </a:txBody>
                  <a:tcPr marL="80197"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900" b="0" i="0" u="none" strike="noStrike" dirty="0">
                          <a:solidFill>
                            <a:srgbClr val="000000"/>
                          </a:solidFill>
                          <a:effectLst/>
                          <a:latin typeface="Calibri" panose="020F0502020204030204" pitchFamily="34" charset="0"/>
                        </a:rPr>
                        <a:t>TECLADO</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Calibri" panose="020F0502020204030204" pitchFamily="34" charset="0"/>
                        </a:rPr>
                        <a:t>DEFENTI</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00" b="0" i="0" u="none" strike="noStrike" dirty="0">
                          <a:solidFill>
                            <a:srgbClr val="000000"/>
                          </a:solidFill>
                          <a:effectLst/>
                          <a:latin typeface="Calibri" panose="020F0502020204030204" pitchFamily="34" charset="0"/>
                        </a:rPr>
                        <a:t>160</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00" b="0" i="0" u="none" strike="noStrike" dirty="0">
                          <a:solidFill>
                            <a:srgbClr val="000000"/>
                          </a:solidFill>
                          <a:effectLst/>
                          <a:latin typeface="Calibri" panose="020F0502020204030204" pitchFamily="34" charset="0"/>
                        </a:rPr>
                        <a:t>40</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900" b="0" i="0" u="none" strike="noStrike" dirty="0">
                          <a:solidFill>
                            <a:srgbClr val="000000"/>
                          </a:solidFill>
                          <a:effectLst/>
                          <a:latin typeface="Calibri" panose="020F0502020204030204" pitchFamily="34" charset="0"/>
                        </a:rPr>
                        <a:t>COMPLEXO</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900" b="1" i="0" u="none" strike="noStrike" dirty="0">
                          <a:solidFill>
                            <a:srgbClr val="000000"/>
                          </a:solidFill>
                          <a:effectLst/>
                          <a:latin typeface="Calibri" panose="020F0502020204030204" pitchFamily="34" charset="0"/>
                        </a:rPr>
                        <a:t>TOM JOBIN</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700" b="0" i="0" u="none" strike="noStrike" dirty="0">
                          <a:solidFill>
                            <a:srgbClr val="000000"/>
                          </a:solidFill>
                          <a:effectLst/>
                          <a:latin typeface="Calibri" panose="020F0502020204030204" pitchFamily="34" charset="0"/>
                        </a:rPr>
                        <a:t>23/01/2023</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983459155"/>
                  </a:ext>
                </a:extLst>
              </a:tr>
              <a:tr h="268673">
                <a:tc>
                  <a:txBody>
                    <a:bodyPr/>
                    <a:lstStyle/>
                    <a:p>
                      <a:pPr algn="l" fontAlgn="ctr"/>
                      <a:r>
                        <a:rPr lang="pt-BR" sz="1000" b="1" i="0" u="none" strike="noStrike">
                          <a:solidFill>
                            <a:srgbClr val="000000"/>
                          </a:solidFill>
                          <a:effectLst/>
                          <a:latin typeface="Calibri" panose="020F0502020204030204" pitchFamily="34" charset="0"/>
                        </a:rPr>
                        <a:t>JOSÉ ALEXANDRE DOS REIS </a:t>
                      </a:r>
                    </a:p>
                  </a:txBody>
                  <a:tcPr marL="80197"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900" b="0" i="0" u="none" strike="noStrike" dirty="0">
                          <a:solidFill>
                            <a:srgbClr val="000000"/>
                          </a:solidFill>
                          <a:effectLst/>
                          <a:latin typeface="Calibri" panose="020F0502020204030204" pitchFamily="34" charset="0"/>
                        </a:rPr>
                        <a:t>BATERIA</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900" b="0" i="0" u="none" strike="noStrike" dirty="0">
                          <a:solidFill>
                            <a:srgbClr val="000000"/>
                          </a:solidFill>
                          <a:effectLst/>
                          <a:latin typeface="Calibri" panose="020F0502020204030204" pitchFamily="34" charset="0"/>
                        </a:rPr>
                        <a:t>DEFENTI</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effectLst/>
                          <a:latin typeface="Calibri" panose="020F0502020204030204" pitchFamily="34" charset="0"/>
                        </a:rPr>
                        <a:t>160</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effectLst/>
                          <a:latin typeface="Calibri" panose="020F0502020204030204" pitchFamily="34" charset="0"/>
                        </a:rPr>
                        <a:t>40</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Calibri" panose="020F0502020204030204" pitchFamily="34" charset="0"/>
                        </a:rPr>
                        <a:t>CASA DE ARTES</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900" b="1" i="0" u="none" strike="noStrike" dirty="0">
                          <a:solidFill>
                            <a:srgbClr val="000000"/>
                          </a:solidFill>
                          <a:effectLst/>
                          <a:latin typeface="Calibri" panose="020F0502020204030204" pitchFamily="34" charset="0"/>
                        </a:rPr>
                        <a:t>RUBENS BARSOTI</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700" b="0" i="0" u="none" strike="noStrike" dirty="0">
                          <a:solidFill>
                            <a:srgbClr val="000000"/>
                          </a:solidFill>
                          <a:effectLst/>
                          <a:latin typeface="Calibri" panose="020F0502020204030204" pitchFamily="34" charset="0"/>
                        </a:rPr>
                        <a:t>23/01/2023</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527978610"/>
                  </a:ext>
                </a:extLst>
              </a:tr>
              <a:tr h="268673">
                <a:tc>
                  <a:txBody>
                    <a:bodyPr/>
                    <a:lstStyle/>
                    <a:p>
                      <a:pPr algn="l" fontAlgn="ctr"/>
                      <a:r>
                        <a:rPr lang="pt-BR" sz="1000" b="1" i="0" u="none" strike="noStrike">
                          <a:solidFill>
                            <a:srgbClr val="000000"/>
                          </a:solidFill>
                          <a:effectLst/>
                          <a:latin typeface="Calibri" panose="020F0502020204030204" pitchFamily="34" charset="0"/>
                        </a:rPr>
                        <a:t>LUIZ GUILHERME SALES </a:t>
                      </a:r>
                    </a:p>
                  </a:txBody>
                  <a:tcPr marL="80197"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900" b="0" i="0" u="none" strike="noStrike" dirty="0">
                          <a:solidFill>
                            <a:srgbClr val="000000"/>
                          </a:solidFill>
                          <a:effectLst/>
                          <a:latin typeface="Calibri" panose="020F0502020204030204" pitchFamily="34" charset="0"/>
                        </a:rPr>
                        <a:t>GUITARRA/VIOLÃO</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900" b="0" i="0" u="none" strike="noStrike" dirty="0">
                          <a:solidFill>
                            <a:srgbClr val="000000"/>
                          </a:solidFill>
                          <a:effectLst/>
                          <a:latin typeface="Calibri" panose="020F0502020204030204" pitchFamily="34" charset="0"/>
                        </a:rPr>
                        <a:t>DEFENTI</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00" b="0" i="0" u="none" strike="noStrike" dirty="0">
                          <a:solidFill>
                            <a:srgbClr val="000000"/>
                          </a:solidFill>
                          <a:effectLst/>
                          <a:latin typeface="Calibri" panose="020F0502020204030204" pitchFamily="34" charset="0"/>
                        </a:rPr>
                        <a:t>128</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effectLst/>
                          <a:latin typeface="Calibri" panose="020F0502020204030204" pitchFamily="34" charset="0"/>
                        </a:rPr>
                        <a:t>30</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Calibri" panose="020F0502020204030204" pitchFamily="34" charset="0"/>
                        </a:rPr>
                        <a:t>COMPLEXO</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900" b="1" i="0" u="none" strike="noStrike" dirty="0">
                          <a:solidFill>
                            <a:srgbClr val="000000"/>
                          </a:solidFill>
                          <a:effectLst/>
                          <a:latin typeface="Calibri" panose="020F0502020204030204" pitchFamily="34" charset="0"/>
                        </a:rPr>
                        <a:t>BADEN POWER</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700" b="0" i="0" u="none" strike="noStrike" dirty="0">
                          <a:solidFill>
                            <a:srgbClr val="000000"/>
                          </a:solidFill>
                          <a:effectLst/>
                          <a:latin typeface="Calibri" panose="020F0502020204030204" pitchFamily="34" charset="0"/>
                        </a:rPr>
                        <a:t>23/01/2023</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678543644"/>
                  </a:ext>
                </a:extLst>
              </a:tr>
              <a:tr h="268673">
                <a:tc>
                  <a:txBody>
                    <a:bodyPr/>
                    <a:lstStyle/>
                    <a:p>
                      <a:pPr algn="l" fontAlgn="ctr"/>
                      <a:r>
                        <a:rPr lang="pt-BR" sz="1000" b="1" i="0" u="none" strike="noStrike" dirty="0">
                          <a:solidFill>
                            <a:srgbClr val="000000"/>
                          </a:solidFill>
                          <a:effectLst/>
                          <a:latin typeface="Calibri" panose="020F0502020204030204" pitchFamily="34" charset="0"/>
                        </a:rPr>
                        <a:t>JOÃO SALLES</a:t>
                      </a:r>
                    </a:p>
                  </a:txBody>
                  <a:tcPr marL="80197"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900" b="0" i="0" u="none" strike="noStrike" dirty="0">
                          <a:solidFill>
                            <a:srgbClr val="000000"/>
                          </a:solidFill>
                          <a:effectLst/>
                          <a:latin typeface="Calibri" panose="020F0502020204030204" pitchFamily="34" charset="0"/>
                        </a:rPr>
                        <a:t>TECLADO</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900" b="0" i="0" u="none" strike="noStrike" dirty="0">
                          <a:solidFill>
                            <a:srgbClr val="000000"/>
                          </a:solidFill>
                          <a:effectLst/>
                          <a:latin typeface="Calibri" panose="020F0502020204030204" pitchFamily="34" charset="0"/>
                        </a:rPr>
                        <a:t>DEFENTI</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00" b="0" i="0" u="none" strike="noStrike" dirty="0">
                          <a:solidFill>
                            <a:srgbClr val="000000"/>
                          </a:solidFill>
                          <a:effectLst/>
                          <a:latin typeface="Calibri" panose="020F0502020204030204" pitchFamily="34" charset="0"/>
                        </a:rPr>
                        <a:t>48</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00" b="0" i="0" u="none" strike="noStrike" dirty="0">
                          <a:solidFill>
                            <a:srgbClr val="000000"/>
                          </a:solidFill>
                          <a:effectLst/>
                          <a:latin typeface="Calibri" panose="020F0502020204030204" pitchFamily="34" charset="0"/>
                        </a:rPr>
                        <a:t>12</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Calibri" panose="020F0502020204030204" pitchFamily="34" charset="0"/>
                        </a:rPr>
                        <a:t>COMPLEXO</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900" b="1" i="0" u="none" strike="noStrike" dirty="0">
                          <a:solidFill>
                            <a:srgbClr val="000000"/>
                          </a:solidFill>
                          <a:effectLst/>
                          <a:latin typeface="Calibri" panose="020F0502020204030204" pitchFamily="34" charset="0"/>
                        </a:rPr>
                        <a:t>TOM JOBIN</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700" b="0" i="0" u="none" strike="noStrike" dirty="0">
                          <a:solidFill>
                            <a:srgbClr val="000000"/>
                          </a:solidFill>
                          <a:effectLst/>
                          <a:latin typeface="Calibri" panose="020F0502020204030204" pitchFamily="34" charset="0"/>
                        </a:rPr>
                        <a:t>01/02/2023</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810607499"/>
                  </a:ext>
                </a:extLst>
              </a:tr>
              <a:tr h="268673">
                <a:tc>
                  <a:txBody>
                    <a:bodyPr/>
                    <a:lstStyle/>
                    <a:p>
                      <a:pPr algn="l" fontAlgn="ctr"/>
                      <a:r>
                        <a:rPr lang="pt-BR" sz="1000" b="1" i="0" u="none" strike="noStrike" dirty="0">
                          <a:solidFill>
                            <a:srgbClr val="000000"/>
                          </a:solidFill>
                          <a:effectLst/>
                          <a:latin typeface="Calibri" panose="020F0502020204030204" pitchFamily="34" charset="0"/>
                        </a:rPr>
                        <a:t>JOÃO SALLES</a:t>
                      </a:r>
                    </a:p>
                  </a:txBody>
                  <a:tcPr marL="80197"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900" b="0" i="0" u="none" strike="noStrike" dirty="0">
                          <a:solidFill>
                            <a:srgbClr val="000000"/>
                          </a:solidFill>
                          <a:effectLst/>
                          <a:latin typeface="Calibri" panose="020F0502020204030204" pitchFamily="34" charset="0"/>
                        </a:rPr>
                        <a:t>ACORDEON</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900" b="0" i="0" u="none" strike="noStrike" dirty="0">
                          <a:solidFill>
                            <a:srgbClr val="000000"/>
                          </a:solidFill>
                          <a:effectLst/>
                          <a:latin typeface="Calibri" panose="020F0502020204030204" pitchFamily="34" charset="0"/>
                        </a:rPr>
                        <a:t>LAHUD</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00" b="0" i="0" u="none" strike="noStrike" dirty="0">
                          <a:solidFill>
                            <a:srgbClr val="000000"/>
                          </a:solidFill>
                          <a:effectLst/>
                          <a:latin typeface="Calibri" panose="020F0502020204030204" pitchFamily="34" charset="0"/>
                        </a:rPr>
                        <a:t>48</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effectLst/>
                          <a:latin typeface="Calibri" panose="020F0502020204030204" pitchFamily="34" charset="0"/>
                        </a:rPr>
                        <a:t>12</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Calibri" panose="020F0502020204030204" pitchFamily="34" charset="0"/>
                        </a:rPr>
                        <a:t>COMPLEXO</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900" b="1" i="0" u="none" strike="noStrike" dirty="0">
                          <a:solidFill>
                            <a:srgbClr val="000000"/>
                          </a:solidFill>
                          <a:effectLst/>
                          <a:latin typeface="Calibri" panose="020F0502020204030204" pitchFamily="34" charset="0"/>
                        </a:rPr>
                        <a:t> DOMINGUINHOS</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412750" eaLnBrk="1" fontAlgn="ctr" latinLnBrk="0" hangingPunct="1">
                        <a:lnSpc>
                          <a:spcPct val="100000"/>
                        </a:lnSpc>
                        <a:spcBef>
                          <a:spcPts val="0"/>
                        </a:spcBef>
                        <a:spcAft>
                          <a:spcPts val="0"/>
                        </a:spcAft>
                        <a:buClrTx/>
                        <a:buSzTx/>
                        <a:buFontTx/>
                        <a:buNone/>
                        <a:tabLst/>
                        <a:defRPr/>
                      </a:pPr>
                      <a:r>
                        <a:rPr lang="pt-BR" sz="700" b="0" i="0" u="none" strike="noStrike" dirty="0">
                          <a:solidFill>
                            <a:srgbClr val="000000"/>
                          </a:solidFill>
                          <a:effectLst/>
                          <a:latin typeface="Calibri" panose="020F0502020204030204" pitchFamily="34" charset="0"/>
                        </a:rPr>
                        <a:t>01/02/2023</a:t>
                      </a:r>
                    </a:p>
                    <a:p>
                      <a:pPr algn="ctr" fontAlgn="ctr"/>
                      <a:r>
                        <a:rPr lang="pt-BR" sz="700" b="0" i="0" u="none" strike="noStrike" dirty="0">
                          <a:solidFill>
                            <a:srgbClr val="000000"/>
                          </a:solidFill>
                          <a:effectLst/>
                          <a:latin typeface="Calibri" panose="020F0502020204030204" pitchFamily="34" charset="0"/>
                        </a:rPr>
                        <a:t> </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802568998"/>
                  </a:ext>
                </a:extLst>
              </a:tr>
              <a:tr h="393745">
                <a:tc>
                  <a:txBody>
                    <a:bodyPr/>
                    <a:lstStyle/>
                    <a:p>
                      <a:pPr algn="l" fontAlgn="ctr"/>
                      <a:r>
                        <a:rPr lang="pt-BR" sz="1000" b="1" i="0" u="none" strike="noStrike" dirty="0">
                          <a:solidFill>
                            <a:srgbClr val="000000"/>
                          </a:solidFill>
                          <a:effectLst/>
                          <a:latin typeface="Calibri" panose="020F0502020204030204" pitchFamily="34" charset="0"/>
                        </a:rPr>
                        <a:t>NETO</a:t>
                      </a:r>
                    </a:p>
                  </a:txBody>
                  <a:tcPr marL="80197"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900" b="0" i="0" u="none" strike="noStrike" dirty="0">
                          <a:solidFill>
                            <a:srgbClr val="000000"/>
                          </a:solidFill>
                          <a:effectLst/>
                          <a:latin typeface="Calibri" panose="020F0502020204030204" pitchFamily="34" charset="0"/>
                        </a:rPr>
                        <a:t>GUITARRA/VIOLÃO</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900" b="0" i="0" u="none" strike="noStrike" dirty="0">
                          <a:solidFill>
                            <a:srgbClr val="000000"/>
                          </a:solidFill>
                          <a:effectLst/>
                          <a:latin typeface="Calibri" panose="020F0502020204030204" pitchFamily="34" charset="0"/>
                        </a:rPr>
                        <a:t>IMPACTO</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00" b="0" i="0" u="none" strike="noStrike" dirty="0">
                          <a:solidFill>
                            <a:srgbClr val="000000"/>
                          </a:solidFill>
                          <a:effectLst/>
                          <a:latin typeface="Calibri" panose="020F0502020204030204" pitchFamily="34" charset="0"/>
                        </a:rPr>
                        <a:t>80</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00" b="0" i="0" u="none" strike="noStrike" dirty="0">
                          <a:solidFill>
                            <a:srgbClr val="000000"/>
                          </a:solidFill>
                          <a:effectLst/>
                          <a:latin typeface="Calibri" panose="020F0502020204030204" pitchFamily="34" charset="0"/>
                        </a:rPr>
                        <a:t>20</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900" b="0" i="0" u="none" strike="noStrike" dirty="0">
                          <a:solidFill>
                            <a:srgbClr val="000000"/>
                          </a:solidFill>
                          <a:effectLst/>
                          <a:latin typeface="Calibri" panose="020F0502020204030204" pitchFamily="34" charset="0"/>
                        </a:rPr>
                        <a:t>COMPLEXO</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900" b="1" i="0" u="none" strike="noStrike" dirty="0">
                          <a:solidFill>
                            <a:srgbClr val="000000"/>
                          </a:solidFill>
                          <a:effectLst/>
                          <a:latin typeface="Calibri" panose="020F0502020204030204" pitchFamily="34" charset="0"/>
                        </a:rPr>
                        <a:t>BADEN POWER</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700" b="0" i="0" u="none" strike="noStrike" dirty="0">
                          <a:solidFill>
                            <a:srgbClr val="000000"/>
                          </a:solidFill>
                          <a:effectLst/>
                          <a:latin typeface="Calibri" panose="020F0502020204030204" pitchFamily="34" charset="0"/>
                        </a:rPr>
                        <a:t>01/02/2023</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98230270"/>
                  </a:ext>
                </a:extLst>
              </a:tr>
            </a:tbl>
          </a:graphicData>
        </a:graphic>
      </p:graphicFrame>
      <p:sp>
        <p:nvSpPr>
          <p:cNvPr id="7" name="Lorem Ipsum is simply dummy text of the printing and typesetting industry. Lorem Ipsum has been the industry's standard dummy text ever since the 1500s, when an unknown printer took a galley of type and scrambled it to make a type specimen book. It has s">
            <a:extLst>
              <a:ext uri="{FF2B5EF4-FFF2-40B4-BE49-F238E27FC236}">
                <a16:creationId xmlns="" xmlns:a16="http://schemas.microsoft.com/office/drawing/2014/main" id="{1E82CD4F-76F8-E3BD-AE8A-F7FDA6FF0B23}"/>
              </a:ext>
            </a:extLst>
          </p:cNvPr>
          <p:cNvSpPr txBox="1"/>
          <p:nvPr/>
        </p:nvSpPr>
        <p:spPr>
          <a:xfrm>
            <a:off x="5368194" y="724611"/>
            <a:ext cx="2065685" cy="2975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sz="2500">
                <a:solidFill>
                  <a:srgbClr val="9D9F9D"/>
                </a:solidFill>
                <a:latin typeface="Barlow Medium"/>
                <a:ea typeface="Barlow Medium"/>
                <a:cs typeface="Barlow Medium"/>
                <a:sym typeface="Barlow Medium"/>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pt-BR" sz="1600" b="0" i="0" u="none" strike="noStrike" kern="0" cap="none" spc="0" normalizeH="0" baseline="0" noProof="0" dirty="0">
                <a:ln>
                  <a:noFill/>
                </a:ln>
                <a:solidFill>
                  <a:srgbClr val="373F4C"/>
                </a:solidFill>
                <a:effectLst/>
                <a:uLnTx/>
                <a:uFillTx/>
                <a:latin typeface="Barlow" panose="00000500000000000000" pitchFamily="2" charset="0"/>
                <a:sym typeface="Barlow Medium"/>
              </a:rPr>
              <a:t>LÍDER</a:t>
            </a:r>
          </a:p>
        </p:txBody>
      </p:sp>
      <p:pic>
        <p:nvPicPr>
          <p:cNvPr id="8" name="Imagem 7">
            <a:extLst>
              <a:ext uri="{FF2B5EF4-FFF2-40B4-BE49-F238E27FC236}">
                <a16:creationId xmlns="" xmlns:a16="http://schemas.microsoft.com/office/drawing/2014/main" id="{337550B8-FF2F-353F-1592-5D41B4DA2CCA}"/>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258687" y="953838"/>
            <a:ext cx="2949437" cy="1736481"/>
          </a:xfrm>
          <a:prstGeom prst="rect">
            <a:avLst/>
          </a:prstGeom>
        </p:spPr>
      </p:pic>
      <p:sp>
        <p:nvSpPr>
          <p:cNvPr id="11" name="Venn diagram">
            <a:extLst>
              <a:ext uri="{FF2B5EF4-FFF2-40B4-BE49-F238E27FC236}">
                <a16:creationId xmlns="" xmlns:a16="http://schemas.microsoft.com/office/drawing/2014/main" id="{1A147E23-3A4B-A527-D197-EF781CCEC50B}"/>
              </a:ext>
            </a:extLst>
          </p:cNvPr>
          <p:cNvSpPr txBox="1"/>
          <p:nvPr/>
        </p:nvSpPr>
        <p:spPr>
          <a:xfrm>
            <a:off x="8408448" y="1677153"/>
            <a:ext cx="2193249" cy="3282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l">
              <a:defRPr sz="4600">
                <a:latin typeface="Barlow Bold"/>
                <a:ea typeface="Barlow Bold"/>
                <a:cs typeface="Barlow Bold"/>
                <a:sym typeface="Barlow Bold"/>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rgbClr val="373F4C"/>
                </a:solidFill>
                <a:effectLst/>
                <a:uLnTx/>
                <a:uFillTx/>
                <a:latin typeface="Barlow" panose="00000500000000000000" pitchFamily="2" charset="0"/>
                <a:sym typeface="Barlow Bold"/>
              </a:rPr>
              <a:t>Cursos</a:t>
            </a:r>
          </a:p>
        </p:txBody>
      </p:sp>
    </p:spTree>
    <p:extLst>
      <p:ext uri="{BB962C8B-B14F-4D97-AF65-F5344CB8AC3E}">
        <p14:creationId xmlns="" xmlns:p14="http://schemas.microsoft.com/office/powerpoint/2010/main" val="207086638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a 4">
            <a:extLst>
              <a:ext uri="{FF2B5EF4-FFF2-40B4-BE49-F238E27FC236}">
                <a16:creationId xmlns="" xmlns:a16="http://schemas.microsoft.com/office/drawing/2014/main" id="{168B46A2-5B7E-7BFF-4685-98DD7F0F7AF4}"/>
              </a:ext>
            </a:extLst>
          </p:cNvPr>
          <p:cNvGraphicFramePr>
            <a:graphicFrameLocks noGrp="1"/>
          </p:cNvGraphicFramePr>
          <p:nvPr>
            <p:extLst>
              <p:ext uri="{D42A27DB-BD31-4B8C-83A1-F6EECF244321}">
                <p14:modId xmlns="" xmlns:p14="http://schemas.microsoft.com/office/powerpoint/2010/main" val="3682957946"/>
              </p:ext>
            </p:extLst>
          </p:nvPr>
        </p:nvGraphicFramePr>
        <p:xfrm>
          <a:off x="2714624" y="816449"/>
          <a:ext cx="8982076" cy="5429244"/>
        </p:xfrm>
        <a:graphic>
          <a:graphicData uri="http://schemas.openxmlformats.org/drawingml/2006/table">
            <a:tbl>
              <a:tblPr/>
              <a:tblGrid>
                <a:gridCol w="2245519">
                  <a:extLst>
                    <a:ext uri="{9D8B030D-6E8A-4147-A177-3AD203B41FA5}">
                      <a16:colId xmlns="" xmlns:a16="http://schemas.microsoft.com/office/drawing/2014/main" val="978119551"/>
                    </a:ext>
                  </a:extLst>
                </a:gridCol>
                <a:gridCol w="2245519">
                  <a:extLst>
                    <a:ext uri="{9D8B030D-6E8A-4147-A177-3AD203B41FA5}">
                      <a16:colId xmlns="" xmlns:a16="http://schemas.microsoft.com/office/drawing/2014/main" val="2667665982"/>
                    </a:ext>
                  </a:extLst>
                </a:gridCol>
                <a:gridCol w="2245519">
                  <a:extLst>
                    <a:ext uri="{9D8B030D-6E8A-4147-A177-3AD203B41FA5}">
                      <a16:colId xmlns="" xmlns:a16="http://schemas.microsoft.com/office/drawing/2014/main" val="2332498294"/>
                    </a:ext>
                  </a:extLst>
                </a:gridCol>
                <a:gridCol w="2245519">
                  <a:extLst>
                    <a:ext uri="{9D8B030D-6E8A-4147-A177-3AD203B41FA5}">
                      <a16:colId xmlns="" xmlns:a16="http://schemas.microsoft.com/office/drawing/2014/main" val="4146870030"/>
                    </a:ext>
                  </a:extLst>
                </a:gridCol>
              </a:tblGrid>
              <a:tr h="450742">
                <a:tc>
                  <a:txBody>
                    <a:bodyPr/>
                    <a:lstStyle/>
                    <a:p>
                      <a:pPr algn="ctr" fontAlgn="ctr"/>
                      <a:r>
                        <a:rPr lang="pt-BR" sz="1200" b="1" i="0" u="none" strike="noStrike">
                          <a:solidFill>
                            <a:srgbClr val="3F3F3F"/>
                          </a:solidFill>
                          <a:effectLst/>
                          <a:latin typeface="Montserrat ExtraBold" panose="00000900000000000000" pitchFamily="50" charset="0"/>
                        </a:rPr>
                        <a:t>DIA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pt-BR" sz="1200" b="1" i="0" u="none" strike="noStrike">
                          <a:solidFill>
                            <a:srgbClr val="3F3F3F"/>
                          </a:solidFill>
                          <a:effectLst/>
                          <a:latin typeface="Montserrat ExtraBold" panose="00000900000000000000" pitchFamily="50" charset="0"/>
                        </a:rPr>
                        <a:t>HORARIO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pt-BR" sz="1200" b="1" i="0" u="none" strike="noStrike">
                          <a:solidFill>
                            <a:srgbClr val="3F3F3F"/>
                          </a:solidFill>
                          <a:effectLst/>
                          <a:latin typeface="Montserrat ExtraBold" panose="00000900000000000000" pitchFamily="50" charset="0"/>
                        </a:rPr>
                        <a:t>PROFESSOR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pt-BR" sz="1200" b="1" i="0" u="none" strike="noStrike">
                          <a:solidFill>
                            <a:srgbClr val="3F3F3F"/>
                          </a:solidFill>
                          <a:effectLst/>
                          <a:latin typeface="Montserrat ExtraBold" panose="00000900000000000000" pitchFamily="50" charset="0"/>
                        </a:rPr>
                        <a:t>SALA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 xmlns:a16="http://schemas.microsoft.com/office/drawing/2014/main" val="3174826216"/>
                  </a:ext>
                </a:extLst>
              </a:tr>
              <a:tr h="340237">
                <a:tc gridSpan="4">
                  <a:txBody>
                    <a:bodyPr/>
                    <a:lstStyle/>
                    <a:p>
                      <a:pPr algn="ctr" fontAlgn="ctr"/>
                      <a:r>
                        <a:rPr lang="pt-BR" sz="1400" b="0" i="0" u="none" strike="noStrike" dirty="0">
                          <a:solidFill>
                            <a:srgbClr val="000000"/>
                          </a:solidFill>
                          <a:effectLst/>
                          <a:latin typeface="Montserrat" panose="00000500000000000000" pitchFamily="50" charset="0"/>
                        </a:rPr>
                        <a:t>VIOLÃO/GUITARRA E BAIXO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 xmlns:a16="http://schemas.microsoft.com/office/drawing/2014/main" val="1410324032"/>
                  </a:ext>
                </a:extLst>
              </a:tr>
              <a:tr h="293708">
                <a:tc rowSpan="2">
                  <a:txBody>
                    <a:bodyPr/>
                    <a:lstStyle/>
                    <a:p>
                      <a:pPr algn="ctr" fontAlgn="ctr"/>
                      <a:r>
                        <a:rPr lang="pt-BR" sz="1200" b="0" i="0" u="none" strike="noStrike">
                          <a:solidFill>
                            <a:srgbClr val="000000"/>
                          </a:solidFill>
                          <a:effectLst/>
                          <a:latin typeface="Montserrat" panose="00000500000000000000" pitchFamily="50" charset="0"/>
                        </a:rPr>
                        <a:t>LUIZ SALES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200" b="0" i="0" u="none" strike="noStrike">
                          <a:solidFill>
                            <a:srgbClr val="000000"/>
                          </a:solidFill>
                          <a:effectLst/>
                          <a:latin typeface="Montserrat" panose="00000500000000000000" pitchFamily="50" charset="0"/>
                        </a:rPr>
                        <a:t>08:00 - 12:00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t-BR" sz="1200" b="0" i="0" u="none" strike="noStrike">
                          <a:solidFill>
                            <a:srgbClr val="000000"/>
                          </a:solidFill>
                          <a:effectLst/>
                          <a:latin typeface="Montserrat" panose="00000500000000000000" pitchFamily="50" charset="0"/>
                        </a:rPr>
                        <a:t>SEGUNDA A QUINTA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t-BR" sz="1200" b="0" i="0" u="none" strike="noStrike">
                          <a:solidFill>
                            <a:srgbClr val="000000"/>
                          </a:solidFill>
                          <a:effectLst/>
                          <a:latin typeface="Montserrat" panose="00000500000000000000" pitchFamily="50" charset="0"/>
                        </a:rPr>
                        <a:t>BADEN POWEL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931669567"/>
                  </a:ext>
                </a:extLst>
              </a:tr>
              <a:tr h="293708">
                <a:tc vMerge="1">
                  <a:txBody>
                    <a:bodyPr/>
                    <a:lstStyle/>
                    <a:p>
                      <a:endParaRPr lang="pt-BR"/>
                    </a:p>
                  </a:txBody>
                  <a:tcPr/>
                </a:tc>
                <a:tc>
                  <a:txBody>
                    <a:bodyPr/>
                    <a:lstStyle/>
                    <a:p>
                      <a:pPr algn="ctr" fontAlgn="ctr"/>
                      <a:r>
                        <a:rPr lang="pt-BR" sz="1200" b="0" i="0" u="none" strike="noStrike">
                          <a:solidFill>
                            <a:srgbClr val="000000"/>
                          </a:solidFill>
                          <a:effectLst/>
                          <a:latin typeface="Montserrat" panose="00000500000000000000" pitchFamily="50" charset="0"/>
                        </a:rPr>
                        <a:t>13:00 - 17:00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pt-BR"/>
                    </a:p>
                  </a:txBody>
                  <a:tcPr/>
                </a:tc>
                <a:tc vMerge="1">
                  <a:txBody>
                    <a:bodyPr/>
                    <a:lstStyle/>
                    <a:p>
                      <a:endParaRPr lang="pt-BR"/>
                    </a:p>
                  </a:txBody>
                  <a:tcPr/>
                </a:tc>
                <a:extLst>
                  <a:ext uri="{0D108BD9-81ED-4DB2-BD59-A6C34878D82A}">
                    <a16:rowId xmlns="" xmlns:a16="http://schemas.microsoft.com/office/drawing/2014/main" val="114912068"/>
                  </a:ext>
                </a:extLst>
              </a:tr>
              <a:tr h="293708">
                <a:tc rowSpan="2">
                  <a:txBody>
                    <a:bodyPr/>
                    <a:lstStyle/>
                    <a:p>
                      <a:pPr algn="ctr" fontAlgn="ctr"/>
                      <a:r>
                        <a:rPr lang="pt-BR" sz="1200" b="0" i="0" u="none" strike="noStrike">
                          <a:solidFill>
                            <a:srgbClr val="000000"/>
                          </a:solidFill>
                          <a:effectLst/>
                          <a:latin typeface="Montserrat" panose="00000500000000000000" pitchFamily="50" charset="0"/>
                        </a:rPr>
                        <a:t>RUBENS NETTO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1200" b="0" i="0" u="none" strike="noStrike">
                          <a:solidFill>
                            <a:srgbClr val="000000"/>
                          </a:solidFill>
                          <a:effectLst/>
                          <a:latin typeface="Montserrat" panose="00000500000000000000" pitchFamily="50" charset="0"/>
                        </a:rPr>
                        <a:t>17:00 - 21:00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200" b="0" i="0" u="none" strike="noStrike">
                          <a:solidFill>
                            <a:srgbClr val="000000"/>
                          </a:solidFill>
                          <a:effectLst/>
                          <a:latin typeface="Montserrat" panose="00000500000000000000" pitchFamily="50" charset="0"/>
                        </a:rPr>
                        <a:t>SEGUNDA A QUINTA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t-BR" sz="1200" b="0" i="0" u="none" strike="noStrike">
                          <a:solidFill>
                            <a:srgbClr val="000000"/>
                          </a:solidFill>
                          <a:effectLst/>
                          <a:latin typeface="Montserrat" panose="00000500000000000000" pitchFamily="50" charset="0"/>
                        </a:rPr>
                        <a:t>BADEN POWEL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882127403"/>
                  </a:ext>
                </a:extLst>
              </a:tr>
              <a:tr h="293708">
                <a:tc vMerge="1">
                  <a:txBody>
                    <a:bodyPr/>
                    <a:lstStyle/>
                    <a:p>
                      <a:endParaRPr lang="pt-BR"/>
                    </a:p>
                  </a:txBody>
                  <a:tcPr/>
                </a:tc>
                <a:tc>
                  <a:txBody>
                    <a:bodyPr/>
                    <a:lstStyle/>
                    <a:p>
                      <a:pPr algn="ctr" fontAlgn="ctr"/>
                      <a:r>
                        <a:rPr lang="pt-BR" sz="1200" b="0" i="0" u="none" strike="noStrike">
                          <a:solidFill>
                            <a:srgbClr val="000000"/>
                          </a:solidFill>
                          <a:effectLst/>
                          <a:latin typeface="Montserrat" panose="00000500000000000000" pitchFamily="50" charset="0"/>
                        </a:rPr>
                        <a:t>10:00 - 12:00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1200" b="0" i="0" u="none" strike="noStrike" dirty="0">
                          <a:solidFill>
                            <a:srgbClr val="000000"/>
                          </a:solidFill>
                          <a:effectLst/>
                          <a:latin typeface="Montserrat" panose="00000500000000000000" pitchFamily="50" charset="0"/>
                        </a:rPr>
                        <a:t>SEXTA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t-BR"/>
                    </a:p>
                  </a:txBody>
                  <a:tcPr/>
                </a:tc>
                <a:extLst>
                  <a:ext uri="{0D108BD9-81ED-4DB2-BD59-A6C34878D82A}">
                    <a16:rowId xmlns="" xmlns:a16="http://schemas.microsoft.com/office/drawing/2014/main" val="3474634919"/>
                  </a:ext>
                </a:extLst>
              </a:tr>
              <a:tr h="340237">
                <a:tc gridSpan="4">
                  <a:txBody>
                    <a:bodyPr/>
                    <a:lstStyle/>
                    <a:p>
                      <a:pPr algn="ctr" fontAlgn="ctr"/>
                      <a:r>
                        <a:rPr lang="pt-BR" sz="1400" b="0" i="0" u="none" strike="noStrike">
                          <a:solidFill>
                            <a:srgbClr val="000000"/>
                          </a:solidFill>
                          <a:effectLst/>
                          <a:latin typeface="Montserrat" panose="00000500000000000000" pitchFamily="50" charset="0"/>
                        </a:rPr>
                        <a:t>BATERIA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 xmlns:a16="http://schemas.microsoft.com/office/drawing/2014/main" val="2183495873"/>
                  </a:ext>
                </a:extLst>
              </a:tr>
              <a:tr h="293708">
                <a:tc rowSpan="3">
                  <a:txBody>
                    <a:bodyPr/>
                    <a:lstStyle/>
                    <a:p>
                      <a:pPr algn="ctr" fontAlgn="ctr"/>
                      <a:r>
                        <a:rPr lang="pt-BR" sz="1200" b="0" i="0" u="none" strike="noStrike">
                          <a:solidFill>
                            <a:srgbClr val="000000"/>
                          </a:solidFill>
                          <a:effectLst/>
                          <a:latin typeface="Montserrat" panose="00000500000000000000" pitchFamily="50" charset="0"/>
                        </a:rPr>
                        <a:t>ALEXANDRE REIS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1200" b="0" i="0" u="none" strike="noStrike">
                          <a:solidFill>
                            <a:srgbClr val="000000"/>
                          </a:solidFill>
                          <a:effectLst/>
                          <a:latin typeface="Montserrat" panose="00000500000000000000" pitchFamily="50" charset="0"/>
                        </a:rPr>
                        <a:t>08:00 - 12:00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t-BR" sz="1400" b="0" i="0" u="none" strike="noStrike">
                          <a:solidFill>
                            <a:srgbClr val="000000"/>
                          </a:solidFill>
                          <a:effectLst/>
                          <a:latin typeface="Montserrat" panose="00000500000000000000" pitchFamily="50" charset="0"/>
                        </a:rPr>
                        <a:t>SEGUNDA A QUINTA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pt-BR" sz="1200" b="0" i="0" u="none" strike="noStrike">
                          <a:solidFill>
                            <a:srgbClr val="000000"/>
                          </a:solidFill>
                          <a:effectLst/>
                          <a:latin typeface="Montserrat" panose="00000500000000000000" pitchFamily="50" charset="0"/>
                        </a:rPr>
                        <a:t>RUBENS BARSOTTI</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955517521"/>
                  </a:ext>
                </a:extLst>
              </a:tr>
              <a:tr h="293708">
                <a:tc vMerge="1">
                  <a:txBody>
                    <a:bodyPr/>
                    <a:lstStyle/>
                    <a:p>
                      <a:endParaRPr lang="pt-BR"/>
                    </a:p>
                  </a:txBody>
                  <a:tcPr/>
                </a:tc>
                <a:tc>
                  <a:txBody>
                    <a:bodyPr/>
                    <a:lstStyle/>
                    <a:p>
                      <a:pPr algn="ctr" fontAlgn="ctr"/>
                      <a:r>
                        <a:rPr lang="pt-BR" sz="1200" b="0" i="0" u="none" strike="noStrike">
                          <a:solidFill>
                            <a:srgbClr val="000000"/>
                          </a:solidFill>
                          <a:effectLst/>
                          <a:latin typeface="Montserrat" panose="00000500000000000000" pitchFamily="50" charset="0"/>
                        </a:rPr>
                        <a:t>13:00 - 17:00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pt-BR"/>
                    </a:p>
                  </a:txBody>
                  <a:tcPr/>
                </a:tc>
                <a:tc vMerge="1">
                  <a:txBody>
                    <a:bodyPr/>
                    <a:lstStyle/>
                    <a:p>
                      <a:endParaRPr lang="pt-BR"/>
                    </a:p>
                  </a:txBody>
                  <a:tcPr/>
                </a:tc>
                <a:extLst>
                  <a:ext uri="{0D108BD9-81ED-4DB2-BD59-A6C34878D82A}">
                    <a16:rowId xmlns="" xmlns:a16="http://schemas.microsoft.com/office/drawing/2014/main" val="364216158"/>
                  </a:ext>
                </a:extLst>
              </a:tr>
              <a:tr h="340237">
                <a:tc vMerge="1">
                  <a:txBody>
                    <a:bodyPr/>
                    <a:lstStyle/>
                    <a:p>
                      <a:endParaRPr lang="pt-BR"/>
                    </a:p>
                  </a:txBody>
                  <a:tcPr/>
                </a:tc>
                <a:tc>
                  <a:txBody>
                    <a:bodyPr/>
                    <a:lstStyle/>
                    <a:p>
                      <a:pPr algn="ctr" fontAlgn="ctr"/>
                      <a:r>
                        <a:rPr lang="pt-BR" sz="1200" b="0" i="0" u="none" strike="noStrike">
                          <a:solidFill>
                            <a:srgbClr val="000000"/>
                          </a:solidFill>
                          <a:effectLst/>
                          <a:latin typeface="Montserrat" panose="00000500000000000000" pitchFamily="50" charset="0"/>
                        </a:rPr>
                        <a:t>18:00 - 20:00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1400" b="0" i="0" u="none" strike="noStrike">
                          <a:solidFill>
                            <a:srgbClr val="000000"/>
                          </a:solidFill>
                          <a:effectLst/>
                          <a:latin typeface="Montserrat" panose="00000500000000000000" pitchFamily="50" charset="0"/>
                        </a:rPr>
                        <a:t>TERÇA E QUARTA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pt-BR"/>
                    </a:p>
                  </a:txBody>
                  <a:tcPr/>
                </a:tc>
                <a:extLst>
                  <a:ext uri="{0D108BD9-81ED-4DB2-BD59-A6C34878D82A}">
                    <a16:rowId xmlns="" xmlns:a16="http://schemas.microsoft.com/office/drawing/2014/main" val="178735967"/>
                  </a:ext>
                </a:extLst>
              </a:tr>
              <a:tr h="340237">
                <a:tc gridSpan="4">
                  <a:txBody>
                    <a:bodyPr/>
                    <a:lstStyle/>
                    <a:p>
                      <a:pPr algn="ctr" fontAlgn="ctr"/>
                      <a:r>
                        <a:rPr lang="pt-BR" sz="1400" b="0" i="0" u="none" strike="noStrike">
                          <a:solidFill>
                            <a:srgbClr val="000000"/>
                          </a:solidFill>
                          <a:effectLst/>
                          <a:latin typeface="Montserrat" panose="00000500000000000000" pitchFamily="50" charset="0"/>
                        </a:rPr>
                        <a:t>TECLADO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 xmlns:a16="http://schemas.microsoft.com/office/drawing/2014/main" val="1605659902"/>
                  </a:ext>
                </a:extLst>
              </a:tr>
              <a:tr h="293708">
                <a:tc rowSpan="3">
                  <a:txBody>
                    <a:bodyPr/>
                    <a:lstStyle/>
                    <a:p>
                      <a:pPr algn="ctr" fontAlgn="ctr"/>
                      <a:r>
                        <a:rPr lang="pt-BR" sz="1200" b="0" i="0" u="none" strike="noStrike">
                          <a:solidFill>
                            <a:srgbClr val="000000"/>
                          </a:solidFill>
                          <a:effectLst/>
                          <a:latin typeface="Montserrat" panose="00000500000000000000" pitchFamily="50" charset="0"/>
                        </a:rPr>
                        <a:t>ALEX RODRIGUES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200" b="0" i="0" u="none" strike="noStrike">
                          <a:solidFill>
                            <a:srgbClr val="000000"/>
                          </a:solidFill>
                          <a:effectLst/>
                          <a:latin typeface="Montserrat" panose="00000500000000000000" pitchFamily="50" charset="0"/>
                        </a:rPr>
                        <a:t>08:00 - 12:00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t-BR" sz="1400" b="0" i="0" u="none" strike="noStrike">
                          <a:solidFill>
                            <a:srgbClr val="000000"/>
                          </a:solidFill>
                          <a:effectLst/>
                          <a:latin typeface="Montserrat" panose="00000500000000000000" pitchFamily="50" charset="0"/>
                        </a:rPr>
                        <a:t>SEGUNDA A QUINTA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pt-BR" sz="1200" b="0" i="0" u="none" strike="noStrike">
                          <a:solidFill>
                            <a:srgbClr val="000000"/>
                          </a:solidFill>
                          <a:effectLst/>
                          <a:latin typeface="Montserrat" panose="00000500000000000000" pitchFamily="50" charset="0"/>
                        </a:rPr>
                        <a:t>TOM JOBIM</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896044672"/>
                  </a:ext>
                </a:extLst>
              </a:tr>
              <a:tr h="293708">
                <a:tc vMerge="1">
                  <a:txBody>
                    <a:bodyPr/>
                    <a:lstStyle/>
                    <a:p>
                      <a:endParaRPr lang="pt-BR"/>
                    </a:p>
                  </a:txBody>
                  <a:tcPr/>
                </a:tc>
                <a:tc>
                  <a:txBody>
                    <a:bodyPr/>
                    <a:lstStyle/>
                    <a:p>
                      <a:pPr algn="ctr" fontAlgn="ctr"/>
                      <a:r>
                        <a:rPr lang="pt-BR" sz="1200" b="0" i="0" u="none" strike="noStrike">
                          <a:solidFill>
                            <a:srgbClr val="000000"/>
                          </a:solidFill>
                          <a:effectLst/>
                          <a:latin typeface="Montserrat" panose="00000500000000000000" pitchFamily="50" charset="0"/>
                        </a:rPr>
                        <a:t>13:00 - 17:00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pt-BR"/>
                    </a:p>
                  </a:txBody>
                  <a:tcPr/>
                </a:tc>
                <a:tc vMerge="1">
                  <a:txBody>
                    <a:bodyPr/>
                    <a:lstStyle/>
                    <a:p>
                      <a:endParaRPr lang="pt-BR"/>
                    </a:p>
                  </a:txBody>
                  <a:tcPr/>
                </a:tc>
                <a:extLst>
                  <a:ext uri="{0D108BD9-81ED-4DB2-BD59-A6C34878D82A}">
                    <a16:rowId xmlns="" xmlns:a16="http://schemas.microsoft.com/office/drawing/2014/main" val="4230083793"/>
                  </a:ext>
                </a:extLst>
              </a:tr>
              <a:tr h="340237">
                <a:tc vMerge="1">
                  <a:txBody>
                    <a:bodyPr/>
                    <a:lstStyle/>
                    <a:p>
                      <a:endParaRPr lang="pt-BR"/>
                    </a:p>
                  </a:txBody>
                  <a:tcPr/>
                </a:tc>
                <a:tc>
                  <a:txBody>
                    <a:bodyPr/>
                    <a:lstStyle/>
                    <a:p>
                      <a:pPr algn="ctr" fontAlgn="ctr"/>
                      <a:r>
                        <a:rPr lang="pt-BR" sz="1200" b="0" i="0" u="none" strike="noStrike">
                          <a:solidFill>
                            <a:srgbClr val="000000"/>
                          </a:solidFill>
                          <a:effectLst/>
                          <a:latin typeface="Montserrat" panose="00000500000000000000" pitchFamily="50" charset="0"/>
                        </a:rPr>
                        <a:t>18:00 - 20:00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400" b="0" i="0" u="none" strike="noStrike">
                          <a:solidFill>
                            <a:srgbClr val="000000"/>
                          </a:solidFill>
                          <a:effectLst/>
                          <a:latin typeface="Montserrat" panose="00000500000000000000" pitchFamily="50" charset="0"/>
                        </a:rPr>
                        <a:t>TERÇA E QUARTA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pt-BR"/>
                    </a:p>
                  </a:txBody>
                  <a:tcPr/>
                </a:tc>
                <a:extLst>
                  <a:ext uri="{0D108BD9-81ED-4DB2-BD59-A6C34878D82A}">
                    <a16:rowId xmlns="" xmlns:a16="http://schemas.microsoft.com/office/drawing/2014/main" val="1996316616"/>
                  </a:ext>
                </a:extLst>
              </a:tr>
              <a:tr h="293708">
                <a:tc>
                  <a:txBody>
                    <a:bodyPr/>
                    <a:lstStyle/>
                    <a:p>
                      <a:pPr algn="ctr" fontAlgn="ctr"/>
                      <a:r>
                        <a:rPr lang="pt-BR" sz="1200" b="0" i="0" u="none" strike="noStrike">
                          <a:solidFill>
                            <a:srgbClr val="000000"/>
                          </a:solidFill>
                          <a:effectLst/>
                          <a:latin typeface="Montserrat" panose="00000500000000000000" pitchFamily="50" charset="0"/>
                        </a:rPr>
                        <a:t>JOÃO SALLES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1200" b="0" i="0" u="none" strike="noStrike">
                          <a:solidFill>
                            <a:srgbClr val="000000"/>
                          </a:solidFill>
                          <a:effectLst/>
                          <a:latin typeface="Montserrat" panose="00000500000000000000" pitchFamily="50" charset="0"/>
                        </a:rPr>
                        <a:t>17:00 - 20:00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1200" b="0" i="0" u="none" strike="noStrike">
                          <a:solidFill>
                            <a:srgbClr val="000000"/>
                          </a:solidFill>
                          <a:effectLst/>
                          <a:latin typeface="Montserrat" panose="00000500000000000000" pitchFamily="50" charset="0"/>
                        </a:rPr>
                        <a:t>QUINTA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1200" b="0" i="0" u="none" strike="noStrike">
                          <a:solidFill>
                            <a:srgbClr val="000000"/>
                          </a:solidFill>
                          <a:effectLst/>
                          <a:latin typeface="Montserrat" panose="00000500000000000000" pitchFamily="50" charset="0"/>
                        </a:rPr>
                        <a:t>DOMINGUINHOS</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929386517"/>
                  </a:ext>
                </a:extLst>
              </a:tr>
              <a:tr h="340237">
                <a:tc gridSpan="4">
                  <a:txBody>
                    <a:bodyPr/>
                    <a:lstStyle/>
                    <a:p>
                      <a:pPr algn="ctr" fontAlgn="ctr"/>
                      <a:r>
                        <a:rPr lang="pt-BR" sz="1400" b="0" i="0" u="none" strike="noStrike">
                          <a:solidFill>
                            <a:srgbClr val="000000"/>
                          </a:solidFill>
                          <a:effectLst/>
                          <a:latin typeface="Montserrat" panose="00000500000000000000" pitchFamily="50" charset="0"/>
                        </a:rPr>
                        <a:t>ACORDEON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 xmlns:a16="http://schemas.microsoft.com/office/drawing/2014/main" val="1327925531"/>
                  </a:ext>
                </a:extLst>
              </a:tr>
              <a:tr h="293708">
                <a:tc>
                  <a:txBody>
                    <a:bodyPr/>
                    <a:lstStyle/>
                    <a:p>
                      <a:pPr algn="ctr" fontAlgn="ctr"/>
                      <a:r>
                        <a:rPr lang="pt-BR" sz="1200" b="0" i="0" u="none" strike="noStrike">
                          <a:solidFill>
                            <a:srgbClr val="000000"/>
                          </a:solidFill>
                          <a:effectLst/>
                          <a:latin typeface="Montserrat" panose="00000500000000000000" pitchFamily="50" charset="0"/>
                        </a:rPr>
                        <a:t>JOÃO SALLES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1200" b="0" i="0" u="none" strike="noStrike">
                          <a:solidFill>
                            <a:srgbClr val="000000"/>
                          </a:solidFill>
                          <a:effectLst/>
                          <a:latin typeface="Montserrat" panose="00000500000000000000" pitchFamily="50" charset="0"/>
                        </a:rPr>
                        <a:t>17:00 - 21:00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1200" b="0" i="0" u="none" strike="noStrike">
                          <a:solidFill>
                            <a:srgbClr val="000000"/>
                          </a:solidFill>
                          <a:effectLst/>
                          <a:latin typeface="Montserrat" panose="00000500000000000000" pitchFamily="50" charset="0"/>
                        </a:rPr>
                        <a:t>SEGUNDA A QUARTA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1200" b="0" i="0" u="none" strike="noStrike" dirty="0">
                          <a:solidFill>
                            <a:srgbClr val="000000"/>
                          </a:solidFill>
                          <a:effectLst/>
                          <a:latin typeface="Montserrat" panose="00000500000000000000" pitchFamily="50" charset="0"/>
                        </a:rPr>
                        <a:t>DOMINGUINHOS</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592685398"/>
                  </a:ext>
                </a:extLst>
              </a:tr>
            </a:tbl>
          </a:graphicData>
        </a:graphic>
      </p:graphicFrame>
      <p:pic>
        <p:nvPicPr>
          <p:cNvPr id="6" name="Imagem 5">
            <a:extLst>
              <a:ext uri="{FF2B5EF4-FFF2-40B4-BE49-F238E27FC236}">
                <a16:creationId xmlns="" xmlns:a16="http://schemas.microsoft.com/office/drawing/2014/main" id="{8BAB3B60-4693-6C97-F6EC-0D2042C26B60}"/>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95300" y="2728695"/>
            <a:ext cx="1722638" cy="1014203"/>
          </a:xfrm>
          <a:prstGeom prst="rect">
            <a:avLst/>
          </a:prstGeom>
        </p:spPr>
      </p:pic>
      <p:sp>
        <p:nvSpPr>
          <p:cNvPr id="7" name="Title Demo Text">
            <a:extLst>
              <a:ext uri="{FF2B5EF4-FFF2-40B4-BE49-F238E27FC236}">
                <a16:creationId xmlns="" xmlns:a16="http://schemas.microsoft.com/office/drawing/2014/main" id="{206597E0-011D-EC5F-08B8-3BA9C58FBF22}"/>
              </a:ext>
            </a:extLst>
          </p:cNvPr>
          <p:cNvSpPr txBox="1"/>
          <p:nvPr/>
        </p:nvSpPr>
        <p:spPr>
          <a:xfrm>
            <a:off x="3264700" y="284012"/>
            <a:ext cx="7881923" cy="3282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7000" b="0">
                <a:solidFill>
                  <a:srgbClr val="3A4863"/>
                </a:solidFill>
                <a:latin typeface="Barlow Regular"/>
                <a:ea typeface="Barlow Regular"/>
                <a:cs typeface="Barlow Regular"/>
                <a:sym typeface="Barlow Regular"/>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rgbClr val="373F4C"/>
                </a:solidFill>
                <a:effectLst/>
                <a:uLnTx/>
                <a:uFillTx/>
                <a:latin typeface="Barlow Regular"/>
                <a:sym typeface="Barlow Regular"/>
              </a:rPr>
              <a:t>AULAS NA SEC. CULTURA / CALENDÁRIO SEMANAL</a:t>
            </a:r>
            <a:endParaRPr kumimoji="0" sz="1800" b="0" i="0" u="none" strike="noStrike" kern="0" cap="none" spc="0" normalizeH="0" baseline="0" noProof="0" dirty="0">
              <a:ln>
                <a:noFill/>
              </a:ln>
              <a:solidFill>
                <a:srgbClr val="373F4C"/>
              </a:solidFill>
              <a:effectLst/>
              <a:uLnTx/>
              <a:uFillTx/>
              <a:latin typeface="Barlow Regular"/>
              <a:sym typeface="Barlow Regular"/>
            </a:endParaRPr>
          </a:p>
        </p:txBody>
      </p:sp>
    </p:spTree>
    <p:extLst>
      <p:ext uri="{BB962C8B-B14F-4D97-AF65-F5344CB8AC3E}">
        <p14:creationId xmlns="" xmlns:p14="http://schemas.microsoft.com/office/powerpoint/2010/main" val="340351407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2" name="Group"/>
          <p:cNvGrpSpPr/>
          <p:nvPr/>
        </p:nvGrpSpPr>
        <p:grpSpPr>
          <a:xfrm>
            <a:off x="350568" y="1885558"/>
            <a:ext cx="3547131" cy="634287"/>
            <a:chOff x="-1295198" y="1052"/>
            <a:chExt cx="7094260" cy="1268574"/>
          </a:xfrm>
        </p:grpSpPr>
        <p:sp>
          <p:nvSpPr>
            <p:cNvPr id="570" name="Title Project Information"/>
            <p:cNvSpPr/>
            <p:nvPr/>
          </p:nvSpPr>
          <p:spPr>
            <a:xfrm>
              <a:off x="-1295198" y="1052"/>
              <a:ext cx="5123958" cy="59503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marL="0" marR="0" lvl="0" indent="0" algn="l" defTabSz="412750" rtl="0" eaLnBrk="1" fontAlgn="auto" latinLnBrk="0" hangingPunct="0">
                <a:lnSpc>
                  <a:spcPct val="100000"/>
                </a:lnSpc>
                <a:spcBef>
                  <a:spcPts val="0"/>
                </a:spcBef>
                <a:spcAft>
                  <a:spcPts val="0"/>
                </a:spcAft>
                <a:buClrTx/>
                <a:buSzTx/>
                <a:buFontTx/>
                <a:buNone/>
                <a:tabLst/>
                <a:defRPr sz="3200" b="0">
                  <a:solidFill>
                    <a:srgbClr val="3A4863"/>
                  </a:solidFill>
                  <a:latin typeface="Barlow Regular"/>
                  <a:ea typeface="Barlow Regular"/>
                  <a:cs typeface="Barlow Regular"/>
                  <a:sym typeface="Barlow Regular"/>
                </a:defRPr>
              </a:pPr>
              <a:r>
                <a:rPr kumimoji="0" lang="pt-BR" sz="1600" b="0" i="0" u="none" strike="noStrike" kern="0" cap="none" spc="0" normalizeH="0" baseline="0" noProof="0" dirty="0">
                  <a:ln>
                    <a:noFill/>
                  </a:ln>
                  <a:solidFill>
                    <a:srgbClr val="3A4863"/>
                  </a:solidFill>
                  <a:effectLst/>
                  <a:uLnTx/>
                  <a:uFillTx/>
                  <a:latin typeface="Barlow Medium"/>
                  <a:ea typeface="Barlow Medium"/>
                  <a:cs typeface="Barlow Medium"/>
                  <a:sym typeface="Barlow Medium"/>
                </a:rPr>
                <a:t>Violão e Guitarra</a:t>
              </a:r>
              <a:endParaRPr kumimoji="0" sz="1600" b="0" i="0" u="none" strike="noStrike" kern="0" cap="none" spc="0" normalizeH="0" baseline="0" noProof="0" dirty="0">
                <a:ln>
                  <a:noFill/>
                </a:ln>
                <a:solidFill>
                  <a:srgbClr val="3A4863"/>
                </a:solidFill>
                <a:effectLst/>
                <a:uLnTx/>
                <a:uFillTx/>
                <a:latin typeface="Barlow Medium"/>
                <a:ea typeface="Barlow Medium"/>
                <a:cs typeface="Barlow Medium"/>
                <a:sym typeface="Barlow Medium"/>
              </a:endParaRPr>
            </a:p>
          </p:txBody>
        </p:sp>
        <p:sp>
          <p:nvSpPr>
            <p:cNvPr id="571" name="Lorem Ipsum is simply dummy text of the printing and an typesetting the industry's an standard dummy text ever since the 1500s, when an"/>
            <p:cNvSpPr/>
            <p:nvPr/>
          </p:nvSpPr>
          <p:spPr>
            <a:xfrm>
              <a:off x="0" y="797702"/>
              <a:ext cx="5799062" cy="47192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b="0">
                  <a:solidFill>
                    <a:srgbClr val="8A9AA2"/>
                  </a:solidFill>
                  <a:latin typeface="Barlow Regular"/>
                  <a:ea typeface="Barlow Regular"/>
                  <a:cs typeface="Barlow Regular"/>
                  <a:sym typeface="Barlow Regular"/>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dirty="0">
                <a:ln>
                  <a:noFill/>
                </a:ln>
                <a:solidFill>
                  <a:srgbClr val="8A9AA2"/>
                </a:solidFill>
                <a:effectLst/>
                <a:uLnTx/>
                <a:uFillTx/>
                <a:latin typeface="Barlow Regular"/>
                <a:sym typeface="Barlow Regular"/>
              </a:endParaRPr>
            </a:p>
          </p:txBody>
        </p:sp>
      </p:grpSp>
      <p:grpSp>
        <p:nvGrpSpPr>
          <p:cNvPr id="575" name="Group"/>
          <p:cNvGrpSpPr/>
          <p:nvPr/>
        </p:nvGrpSpPr>
        <p:grpSpPr>
          <a:xfrm>
            <a:off x="4942417" y="1882558"/>
            <a:ext cx="3304180" cy="1658855"/>
            <a:chOff x="584838" y="-4948"/>
            <a:chExt cx="6608358" cy="3317710"/>
          </a:xfrm>
        </p:grpSpPr>
        <p:sp>
          <p:nvSpPr>
            <p:cNvPr id="573" name="Title Project Information"/>
            <p:cNvSpPr/>
            <p:nvPr/>
          </p:nvSpPr>
          <p:spPr>
            <a:xfrm>
              <a:off x="631564" y="-4948"/>
              <a:ext cx="5123959" cy="59503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marL="0" marR="0" lvl="0" indent="0" algn="l" defTabSz="412750" rtl="0" eaLnBrk="1" fontAlgn="auto" latinLnBrk="0" hangingPunct="0">
                <a:lnSpc>
                  <a:spcPct val="100000"/>
                </a:lnSpc>
                <a:spcBef>
                  <a:spcPts val="0"/>
                </a:spcBef>
                <a:spcAft>
                  <a:spcPts val="0"/>
                </a:spcAft>
                <a:buClrTx/>
                <a:buSzTx/>
                <a:buFontTx/>
                <a:buNone/>
                <a:tabLst/>
                <a:defRPr sz="3200" b="0">
                  <a:solidFill>
                    <a:srgbClr val="3A4863"/>
                  </a:solidFill>
                  <a:latin typeface="Barlow Regular"/>
                  <a:ea typeface="Barlow Regular"/>
                  <a:cs typeface="Barlow Regular"/>
                  <a:sym typeface="Barlow Regular"/>
                </a:defRPr>
              </a:pPr>
              <a:r>
                <a:rPr kumimoji="0" lang="pt-BR" sz="1600" b="0" i="0" u="none" strike="noStrike" kern="0" cap="none" spc="0" normalizeH="0" baseline="0" noProof="0" dirty="0">
                  <a:ln>
                    <a:noFill/>
                  </a:ln>
                  <a:solidFill>
                    <a:srgbClr val="3A4863"/>
                  </a:solidFill>
                  <a:effectLst/>
                  <a:uLnTx/>
                  <a:uFillTx/>
                  <a:latin typeface="Barlow Medium"/>
                  <a:ea typeface="Barlow Medium"/>
                  <a:cs typeface="Barlow Medium"/>
                  <a:sym typeface="Barlow Medium"/>
                </a:rPr>
                <a:t>Bateria</a:t>
              </a:r>
              <a:endParaRPr kumimoji="0" sz="1600" b="0" i="0" u="none" strike="noStrike" kern="0" cap="none" spc="0" normalizeH="0" baseline="0" noProof="0" dirty="0">
                <a:ln>
                  <a:noFill/>
                </a:ln>
                <a:solidFill>
                  <a:srgbClr val="3A4863"/>
                </a:solidFill>
                <a:effectLst/>
                <a:uLnTx/>
                <a:uFillTx/>
                <a:latin typeface="Barlow Medium"/>
                <a:ea typeface="Barlow Medium"/>
                <a:cs typeface="Barlow Medium"/>
                <a:sym typeface="Barlow Medium"/>
              </a:endParaRPr>
            </a:p>
          </p:txBody>
        </p:sp>
        <p:sp>
          <p:nvSpPr>
            <p:cNvPr id="574" name="Lorem Ipsum is simply dummy text of the printing and an typesetting the industry's an standard dummy text ever since the 1500s, when an"/>
            <p:cNvSpPr/>
            <p:nvPr/>
          </p:nvSpPr>
          <p:spPr>
            <a:xfrm>
              <a:off x="584838" y="624846"/>
              <a:ext cx="6608358" cy="268791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b="0">
                  <a:solidFill>
                    <a:srgbClr val="8A9AA2"/>
                  </a:solidFill>
                  <a:latin typeface="Barlow Regular"/>
                  <a:ea typeface="Barlow Regular"/>
                  <a:cs typeface="Barlow Regular"/>
                  <a:sym typeface="Barlow Regular"/>
                </a:defRPr>
              </a:lvl1pPr>
            </a:lstStyle>
            <a:p>
              <a:pPr marL="0" marR="0" lvl="0" indent="0" algn="just" defTabSz="412750" rtl="0" eaLnBrk="1" fontAlgn="auto" latinLnBrk="0" hangingPunct="0">
                <a:lnSpc>
                  <a:spcPct val="100000"/>
                </a:lnSpc>
                <a:spcBef>
                  <a:spcPts val="0"/>
                </a:spcBef>
                <a:spcAft>
                  <a:spcPts val="0"/>
                </a:spcAft>
                <a:buClrTx/>
                <a:buSzTx/>
                <a:buFontTx/>
                <a:buNone/>
                <a:tabLst/>
                <a:defRPr/>
              </a:pPr>
              <a:r>
                <a:rPr kumimoji="0" lang="pt-BR" sz="1200" b="0" i="0" u="none" strike="noStrike" kern="0" cap="none" spc="0" normalizeH="0" baseline="0" noProof="0" dirty="0">
                  <a:ln>
                    <a:noFill/>
                  </a:ln>
                  <a:solidFill>
                    <a:prstClr val="black"/>
                  </a:solidFill>
                  <a:effectLst/>
                  <a:uLnTx/>
                  <a:uFillTx/>
                  <a:latin typeface="Barlow" panose="00000500000000000000" pitchFamily="2" charset="0"/>
                  <a:sym typeface="Barlow Regular"/>
                </a:rPr>
                <a:t>O curso de bateria</a:t>
              </a:r>
              <a:r>
                <a:rPr kumimoji="0" lang="pt-BR" sz="1200" b="0" i="0" u="none" strike="noStrike" kern="0" cap="none" spc="0" normalizeH="0" noProof="0" dirty="0">
                  <a:ln>
                    <a:noFill/>
                  </a:ln>
                  <a:solidFill>
                    <a:prstClr val="black"/>
                  </a:solidFill>
                  <a:effectLst/>
                  <a:uLnTx/>
                  <a:uFillTx/>
                  <a:latin typeface="Barlow" panose="00000500000000000000" pitchFamily="2" charset="0"/>
                  <a:sym typeface="Barlow Regular"/>
                </a:rPr>
                <a:t> divide-se</a:t>
              </a:r>
              <a:r>
                <a:rPr kumimoji="0" lang="pt-BR" sz="1200" b="0" i="0" u="none" strike="noStrike" kern="0" cap="none" spc="0" normalizeH="0" baseline="0" noProof="0" dirty="0">
                  <a:ln>
                    <a:noFill/>
                  </a:ln>
                  <a:solidFill>
                    <a:prstClr val="black"/>
                  </a:solidFill>
                  <a:effectLst/>
                  <a:uLnTx/>
                  <a:uFillTx/>
                  <a:latin typeface="Barlow" panose="00000500000000000000" pitchFamily="2" charset="0"/>
                  <a:sym typeface="Barlow Regular"/>
                </a:rPr>
                <a:t> em</a:t>
              </a:r>
              <a:r>
                <a:rPr kumimoji="0" lang="pt-BR" sz="1200" b="0" i="0" u="none" strike="noStrike" kern="0" cap="none" spc="0" normalizeH="0" noProof="0" dirty="0">
                  <a:ln>
                    <a:noFill/>
                  </a:ln>
                  <a:solidFill>
                    <a:prstClr val="black"/>
                  </a:solidFill>
                  <a:effectLst/>
                  <a:uLnTx/>
                  <a:uFillTx/>
                  <a:latin typeface="Barlow" panose="00000500000000000000" pitchFamily="2" charset="0"/>
                  <a:sym typeface="Barlow Regular"/>
                </a:rPr>
                <a:t> 3</a:t>
              </a:r>
              <a:r>
                <a:rPr kumimoji="0" lang="pt-BR" sz="1200" b="0" i="0" u="none" strike="noStrike" kern="0" cap="none" spc="0" normalizeH="0" baseline="0" noProof="0" dirty="0">
                  <a:ln>
                    <a:noFill/>
                  </a:ln>
                  <a:solidFill>
                    <a:prstClr val="black"/>
                  </a:solidFill>
                  <a:effectLst/>
                  <a:uLnTx/>
                  <a:uFillTx/>
                  <a:latin typeface="Barlow" panose="00000500000000000000" pitchFamily="2" charset="0"/>
                  <a:sym typeface="Barlow Regular"/>
                </a:rPr>
                <a:t> módulos: principiante, intermediário e avançado, com duração de </a:t>
              </a:r>
              <a:r>
                <a:rPr lang="pt-BR" sz="1200" kern="0" dirty="0">
                  <a:solidFill>
                    <a:prstClr val="black"/>
                  </a:solidFill>
                  <a:latin typeface="Barlow" panose="00000500000000000000" pitchFamily="2" charset="0"/>
                </a:rPr>
                <a:t>3</a:t>
              </a:r>
              <a:r>
                <a:rPr kumimoji="0" lang="pt-BR" sz="1200" b="0" i="0" u="none" strike="noStrike" kern="0" cap="none" spc="0" normalizeH="0" baseline="0" noProof="0" dirty="0">
                  <a:ln>
                    <a:noFill/>
                  </a:ln>
                  <a:solidFill>
                    <a:prstClr val="black"/>
                  </a:solidFill>
                  <a:effectLst/>
                  <a:uLnTx/>
                  <a:uFillTx/>
                  <a:latin typeface="Barlow" panose="00000500000000000000" pitchFamily="2" charset="0"/>
                  <a:sym typeface="Barlow Regular"/>
                </a:rPr>
                <a:t> anos.O material apostilado divide-se</a:t>
              </a:r>
              <a:r>
                <a:rPr kumimoji="0" lang="pt-BR" sz="1200" b="0" i="0" u="none" strike="noStrike" kern="0" cap="none" spc="0" normalizeH="0" noProof="0" dirty="0">
                  <a:ln>
                    <a:noFill/>
                  </a:ln>
                  <a:solidFill>
                    <a:prstClr val="black"/>
                  </a:solidFill>
                  <a:effectLst/>
                  <a:uLnTx/>
                  <a:uFillTx/>
                  <a:latin typeface="Barlow" panose="00000500000000000000" pitchFamily="2" charset="0"/>
                  <a:sym typeface="Barlow Regular"/>
                </a:rPr>
                <a:t> </a:t>
              </a:r>
              <a:r>
                <a:rPr kumimoji="0" lang="pt-BR" sz="1200" b="0" i="0" u="none" strike="noStrike" kern="0" cap="none" spc="0" normalizeH="0" baseline="0" noProof="0" dirty="0">
                  <a:ln>
                    <a:noFill/>
                  </a:ln>
                  <a:solidFill>
                    <a:prstClr val="black"/>
                  </a:solidFill>
                  <a:effectLst/>
                  <a:uLnTx/>
                  <a:uFillTx/>
                  <a:latin typeface="Barlow" panose="00000500000000000000" pitchFamily="2" charset="0"/>
                  <a:sym typeface="Barlow Regular"/>
                </a:rPr>
                <a:t>em partes técnicas, práticas e teóricas, onde é desenvolvido o aprendizado  através de exercícios de prática de conjunto, exercícios de rítmica e rudimentos.</a:t>
              </a:r>
              <a:endParaRPr kumimoji="0" sz="1200" b="0" i="0" u="none" strike="noStrike" kern="0" cap="none" spc="0" normalizeH="0" baseline="0" noProof="0" dirty="0">
                <a:ln>
                  <a:noFill/>
                </a:ln>
                <a:solidFill>
                  <a:prstClr val="black"/>
                </a:solidFill>
                <a:effectLst/>
                <a:uLnTx/>
                <a:uFillTx/>
                <a:latin typeface="Barlow" panose="00000500000000000000" pitchFamily="2" charset="0"/>
                <a:sym typeface="Barlow Regular"/>
              </a:endParaRPr>
            </a:p>
          </p:txBody>
        </p:sp>
      </p:grpSp>
      <p:grpSp>
        <p:nvGrpSpPr>
          <p:cNvPr id="578" name="Group"/>
          <p:cNvGrpSpPr/>
          <p:nvPr/>
        </p:nvGrpSpPr>
        <p:grpSpPr>
          <a:xfrm>
            <a:off x="8380206" y="1885031"/>
            <a:ext cx="3046539" cy="680981"/>
            <a:chOff x="0" y="-2"/>
            <a:chExt cx="6093076" cy="1361962"/>
          </a:xfrm>
        </p:grpSpPr>
        <p:sp>
          <p:nvSpPr>
            <p:cNvPr id="576" name="Title Project Information"/>
            <p:cNvSpPr/>
            <p:nvPr/>
          </p:nvSpPr>
          <p:spPr>
            <a:xfrm>
              <a:off x="969118" y="-2"/>
              <a:ext cx="5123958" cy="59503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marL="0" marR="0" lvl="0" indent="0" algn="l" defTabSz="412750" rtl="0" eaLnBrk="1" fontAlgn="auto" latinLnBrk="0" hangingPunct="0">
                <a:lnSpc>
                  <a:spcPct val="100000"/>
                </a:lnSpc>
                <a:spcBef>
                  <a:spcPts val="0"/>
                </a:spcBef>
                <a:spcAft>
                  <a:spcPts val="0"/>
                </a:spcAft>
                <a:buClrTx/>
                <a:buSzTx/>
                <a:buFontTx/>
                <a:buNone/>
                <a:tabLst/>
                <a:defRPr sz="3200" b="0">
                  <a:solidFill>
                    <a:srgbClr val="3A4863"/>
                  </a:solidFill>
                  <a:latin typeface="Barlow Regular"/>
                  <a:ea typeface="Barlow Regular"/>
                  <a:cs typeface="Barlow Regular"/>
                  <a:sym typeface="Barlow Regular"/>
                </a:defRPr>
              </a:pPr>
              <a:r>
                <a:rPr kumimoji="0" lang="pt-BR" sz="1600" b="0" i="0" u="none" strike="noStrike" kern="0" cap="none" spc="0" normalizeH="0" baseline="0" noProof="0" dirty="0">
                  <a:ln>
                    <a:noFill/>
                  </a:ln>
                  <a:solidFill>
                    <a:srgbClr val="3A4863"/>
                  </a:solidFill>
                  <a:effectLst/>
                  <a:uLnTx/>
                  <a:uFillTx/>
                  <a:latin typeface="Barlow Medium"/>
                  <a:ea typeface="Barlow Medium"/>
                  <a:cs typeface="Barlow Medium"/>
                  <a:sym typeface="Barlow Medium"/>
                </a:rPr>
                <a:t>Canto Coral</a:t>
              </a:r>
              <a:endParaRPr kumimoji="0" sz="1600" b="0" i="0" u="none" strike="noStrike" kern="0" cap="none" spc="0" normalizeH="0" baseline="0" noProof="0" dirty="0">
                <a:ln>
                  <a:noFill/>
                </a:ln>
                <a:solidFill>
                  <a:srgbClr val="3A4863"/>
                </a:solidFill>
                <a:effectLst/>
                <a:uLnTx/>
                <a:uFillTx/>
                <a:latin typeface="Barlow Medium"/>
                <a:ea typeface="Barlow Medium"/>
                <a:cs typeface="Barlow Medium"/>
                <a:sym typeface="Barlow Medium"/>
              </a:endParaRPr>
            </a:p>
          </p:txBody>
        </p:sp>
        <p:sp>
          <p:nvSpPr>
            <p:cNvPr id="577" name="Lorem Ipsum is simply dummy text of the printing and an typesetting the industry's an standard dummy text ever since the 1500s, when an"/>
            <p:cNvSpPr/>
            <p:nvPr/>
          </p:nvSpPr>
          <p:spPr>
            <a:xfrm>
              <a:off x="0" y="797702"/>
              <a:ext cx="5799062" cy="56425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b="0">
                  <a:solidFill>
                    <a:srgbClr val="8A9AA2"/>
                  </a:solidFill>
                  <a:latin typeface="Barlow Regular"/>
                  <a:ea typeface="Barlow Regular"/>
                  <a:cs typeface="Barlow Regular"/>
                  <a:sym typeface="Barlow Regular"/>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endParaRPr kumimoji="0" sz="1500" b="0" i="0" u="none" strike="noStrike" kern="0" cap="none" spc="0" normalizeH="0" baseline="0" noProof="0" dirty="0">
                <a:ln>
                  <a:noFill/>
                </a:ln>
                <a:solidFill>
                  <a:srgbClr val="8A9AA2"/>
                </a:solidFill>
                <a:effectLst/>
                <a:uLnTx/>
                <a:uFillTx/>
                <a:latin typeface="Barlow Regular"/>
                <a:sym typeface="Barlow Regular"/>
              </a:endParaRPr>
            </a:p>
          </p:txBody>
        </p:sp>
      </p:grpSp>
      <p:sp>
        <p:nvSpPr>
          <p:cNvPr id="579" name="01"/>
          <p:cNvSpPr txBox="1"/>
          <p:nvPr/>
        </p:nvSpPr>
        <p:spPr>
          <a:xfrm>
            <a:off x="363631" y="1303006"/>
            <a:ext cx="641567" cy="58990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sz="7000" b="0">
                <a:solidFill>
                  <a:srgbClr val="5795F7"/>
                </a:solidFill>
                <a:latin typeface="Barlow Regular"/>
                <a:ea typeface="Barlow Regular"/>
                <a:cs typeface="Barlow Regular"/>
                <a:sym typeface="Barlow Regular"/>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sz="3500" b="0" i="0" u="none" strike="noStrike" kern="0" cap="none" spc="0" normalizeH="0" baseline="0" noProof="0" dirty="0">
                <a:ln>
                  <a:noFill/>
                </a:ln>
                <a:solidFill>
                  <a:srgbClr val="5D739A"/>
                </a:solidFill>
                <a:effectLst/>
                <a:uLnTx/>
                <a:uFillTx/>
                <a:latin typeface="Barlow Regular"/>
                <a:sym typeface="Barlow Regular"/>
              </a:rPr>
              <a:t>01</a:t>
            </a:r>
          </a:p>
        </p:txBody>
      </p:sp>
      <p:sp>
        <p:nvSpPr>
          <p:cNvPr id="580" name="02"/>
          <p:cNvSpPr txBox="1"/>
          <p:nvPr/>
        </p:nvSpPr>
        <p:spPr>
          <a:xfrm>
            <a:off x="4965780" y="1300136"/>
            <a:ext cx="641567" cy="58990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sz="7000" b="0">
                <a:solidFill>
                  <a:srgbClr val="7183E4"/>
                </a:solidFill>
                <a:latin typeface="Barlow Regular"/>
                <a:ea typeface="Barlow Regular"/>
                <a:cs typeface="Barlow Regular"/>
                <a:sym typeface="Barlow Regular"/>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sz="3500" b="0" i="0" u="none" strike="noStrike" kern="0" cap="none" spc="0" normalizeH="0" baseline="0" noProof="0" dirty="0">
                <a:ln>
                  <a:noFill/>
                </a:ln>
                <a:solidFill>
                  <a:srgbClr val="AD84C6"/>
                </a:solidFill>
                <a:effectLst/>
                <a:uLnTx/>
                <a:uFillTx/>
                <a:latin typeface="Barlow Regular"/>
                <a:sym typeface="Barlow Regular"/>
              </a:rPr>
              <a:t>02</a:t>
            </a:r>
          </a:p>
        </p:txBody>
      </p:sp>
      <p:sp>
        <p:nvSpPr>
          <p:cNvPr id="581" name="03"/>
          <p:cNvSpPr txBox="1"/>
          <p:nvPr/>
        </p:nvSpPr>
        <p:spPr>
          <a:xfrm>
            <a:off x="8888829" y="1300136"/>
            <a:ext cx="641568" cy="58990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sz="7000" b="0">
                <a:solidFill>
                  <a:srgbClr val="5795F7"/>
                </a:solidFill>
                <a:latin typeface="Barlow Regular"/>
                <a:ea typeface="Barlow Regular"/>
                <a:cs typeface="Barlow Regular"/>
                <a:sym typeface="Barlow Regular"/>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sz="3500" b="0" i="0" u="none" strike="noStrike" kern="0" cap="none" spc="0" normalizeH="0" baseline="0" noProof="0" dirty="0">
                <a:ln>
                  <a:noFill/>
                </a:ln>
                <a:solidFill>
                  <a:srgbClr val="5D739A"/>
                </a:solidFill>
                <a:effectLst/>
                <a:uLnTx/>
                <a:uFillTx/>
                <a:latin typeface="Barlow Regular"/>
                <a:sym typeface="Barlow Regular"/>
              </a:rPr>
              <a:t>03</a:t>
            </a:r>
          </a:p>
        </p:txBody>
      </p:sp>
      <p:grpSp>
        <p:nvGrpSpPr>
          <p:cNvPr id="595" name="Group"/>
          <p:cNvGrpSpPr/>
          <p:nvPr/>
        </p:nvGrpSpPr>
        <p:grpSpPr>
          <a:xfrm>
            <a:off x="592973" y="3812507"/>
            <a:ext cx="13282990" cy="1375422"/>
            <a:chOff x="-5817797" y="0"/>
            <a:chExt cx="26565975" cy="2750843"/>
          </a:xfrm>
        </p:grpSpPr>
        <p:grpSp>
          <p:nvGrpSpPr>
            <p:cNvPr id="585" name="Group"/>
            <p:cNvGrpSpPr/>
            <p:nvPr/>
          </p:nvGrpSpPr>
          <p:grpSpPr>
            <a:xfrm>
              <a:off x="-5817797" y="1827513"/>
              <a:ext cx="11645144" cy="830996"/>
              <a:chOff x="-5846080" y="438630"/>
              <a:chExt cx="11645142" cy="830996"/>
            </a:xfrm>
          </p:grpSpPr>
          <p:sp>
            <p:nvSpPr>
              <p:cNvPr id="583" name="Title Project Information"/>
              <p:cNvSpPr/>
              <p:nvPr/>
            </p:nvSpPr>
            <p:spPr>
              <a:xfrm>
                <a:off x="-5846080" y="438630"/>
                <a:ext cx="5123958" cy="59503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marL="0" marR="0" lvl="0" indent="0" algn="l" defTabSz="412750" rtl="0" eaLnBrk="1" fontAlgn="auto" latinLnBrk="0" hangingPunct="0">
                  <a:lnSpc>
                    <a:spcPct val="100000"/>
                  </a:lnSpc>
                  <a:spcBef>
                    <a:spcPts val="0"/>
                  </a:spcBef>
                  <a:spcAft>
                    <a:spcPts val="0"/>
                  </a:spcAft>
                  <a:buClrTx/>
                  <a:buSzTx/>
                  <a:buFontTx/>
                  <a:buNone/>
                  <a:tabLst/>
                  <a:defRPr sz="3200" b="0">
                    <a:solidFill>
                      <a:srgbClr val="3A4863"/>
                    </a:solidFill>
                    <a:latin typeface="Barlow Regular"/>
                    <a:ea typeface="Barlow Regular"/>
                    <a:cs typeface="Barlow Regular"/>
                    <a:sym typeface="Barlow Regular"/>
                  </a:defRPr>
                </a:pPr>
                <a:r>
                  <a:rPr kumimoji="0" lang="pt-BR" sz="1600" b="0" i="0" u="none" strike="noStrike" kern="0" cap="none" spc="0" normalizeH="0" baseline="0" noProof="0" dirty="0">
                    <a:ln>
                      <a:noFill/>
                    </a:ln>
                    <a:solidFill>
                      <a:srgbClr val="3A4863"/>
                    </a:solidFill>
                    <a:effectLst/>
                    <a:uLnTx/>
                    <a:uFillTx/>
                    <a:latin typeface="Barlow Medium"/>
                    <a:ea typeface="Barlow Medium"/>
                    <a:cs typeface="Barlow Medium"/>
                    <a:sym typeface="Barlow Medium"/>
                  </a:rPr>
                  <a:t>Teclado</a:t>
                </a:r>
                <a:endParaRPr kumimoji="0" sz="1600" b="0" i="0" u="none" strike="noStrike" kern="0" cap="none" spc="0" normalizeH="0" baseline="0" noProof="0" dirty="0">
                  <a:ln>
                    <a:noFill/>
                  </a:ln>
                  <a:solidFill>
                    <a:srgbClr val="3A4863"/>
                  </a:solidFill>
                  <a:effectLst/>
                  <a:uLnTx/>
                  <a:uFillTx/>
                  <a:latin typeface="Barlow Medium"/>
                  <a:ea typeface="Barlow Medium"/>
                  <a:cs typeface="Barlow Medium"/>
                  <a:sym typeface="Barlow Medium"/>
                </a:endParaRPr>
              </a:p>
            </p:txBody>
          </p:sp>
          <p:sp>
            <p:nvSpPr>
              <p:cNvPr id="584" name="Lorem Ipsum is simply dummy text of the printing and an typesetting the industry's an standard dummy text ever since the 1500s, when an"/>
              <p:cNvSpPr/>
              <p:nvPr/>
            </p:nvSpPr>
            <p:spPr>
              <a:xfrm>
                <a:off x="0" y="797702"/>
                <a:ext cx="5799062" cy="47192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b="0">
                    <a:solidFill>
                      <a:srgbClr val="8A9AA2"/>
                    </a:solidFill>
                    <a:latin typeface="Barlow Regular"/>
                    <a:ea typeface="Barlow Regular"/>
                    <a:cs typeface="Barlow Regular"/>
                    <a:sym typeface="Barlow Regular"/>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dirty="0">
                  <a:ln>
                    <a:noFill/>
                  </a:ln>
                  <a:solidFill>
                    <a:srgbClr val="8A9AA2"/>
                  </a:solidFill>
                  <a:effectLst/>
                  <a:uLnTx/>
                  <a:uFillTx/>
                  <a:latin typeface="Barlow Regular"/>
                  <a:sym typeface="Barlow Regular"/>
                </a:endParaRPr>
              </a:p>
            </p:txBody>
          </p:sp>
        </p:grpSp>
        <p:grpSp>
          <p:nvGrpSpPr>
            <p:cNvPr id="588" name="Group"/>
            <p:cNvGrpSpPr/>
            <p:nvPr/>
          </p:nvGrpSpPr>
          <p:grpSpPr>
            <a:xfrm>
              <a:off x="6352588" y="1245601"/>
              <a:ext cx="6935175" cy="1505242"/>
              <a:chOff x="-1136112" y="-143282"/>
              <a:chExt cx="6935174" cy="1505242"/>
            </a:xfrm>
          </p:grpSpPr>
          <p:sp>
            <p:nvSpPr>
              <p:cNvPr id="586" name="Title Project Information"/>
              <p:cNvSpPr/>
              <p:nvPr/>
            </p:nvSpPr>
            <p:spPr>
              <a:xfrm>
                <a:off x="-1136112" y="-143282"/>
                <a:ext cx="5123959" cy="59503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marL="0" marR="0" lvl="0" indent="0" algn="l" defTabSz="412750" rtl="0" eaLnBrk="1" fontAlgn="auto" latinLnBrk="0" hangingPunct="0">
                  <a:lnSpc>
                    <a:spcPct val="100000"/>
                  </a:lnSpc>
                  <a:spcBef>
                    <a:spcPts val="0"/>
                  </a:spcBef>
                  <a:spcAft>
                    <a:spcPts val="0"/>
                  </a:spcAft>
                  <a:buClrTx/>
                  <a:buSzTx/>
                  <a:buFontTx/>
                  <a:buNone/>
                  <a:tabLst/>
                  <a:defRPr sz="3200" b="0">
                    <a:solidFill>
                      <a:srgbClr val="3A4863"/>
                    </a:solidFill>
                    <a:latin typeface="Barlow Regular"/>
                    <a:ea typeface="Barlow Regular"/>
                    <a:cs typeface="Barlow Regular"/>
                    <a:sym typeface="Barlow Regular"/>
                  </a:defRPr>
                </a:pPr>
                <a:r>
                  <a:rPr kumimoji="0" lang="pt-BR" sz="1600" b="0" i="0" u="none" strike="noStrike" kern="0" cap="none" spc="0" normalizeH="0" baseline="0" noProof="0" dirty="0" err="1">
                    <a:ln>
                      <a:noFill/>
                    </a:ln>
                    <a:solidFill>
                      <a:srgbClr val="3A4863"/>
                    </a:solidFill>
                    <a:effectLst/>
                    <a:uLnTx/>
                    <a:uFillTx/>
                    <a:latin typeface="Barlow Medium"/>
                    <a:ea typeface="Barlow Medium"/>
                    <a:cs typeface="Barlow Medium"/>
                    <a:sym typeface="Barlow Medium"/>
                  </a:rPr>
                  <a:t>Acordeon</a:t>
                </a:r>
                <a:endParaRPr kumimoji="0" sz="1600" b="0" i="0" u="none" strike="noStrike" kern="0" cap="none" spc="0" normalizeH="0" baseline="0" noProof="0" dirty="0">
                  <a:ln>
                    <a:noFill/>
                  </a:ln>
                  <a:solidFill>
                    <a:srgbClr val="3A4863"/>
                  </a:solidFill>
                  <a:effectLst/>
                  <a:uLnTx/>
                  <a:uFillTx/>
                  <a:latin typeface="Barlow Medium"/>
                  <a:ea typeface="Barlow Medium"/>
                  <a:cs typeface="Barlow Medium"/>
                  <a:sym typeface="Barlow Medium"/>
                </a:endParaRPr>
              </a:p>
            </p:txBody>
          </p:sp>
          <p:sp>
            <p:nvSpPr>
              <p:cNvPr id="587" name="Lorem Ipsum is simply dummy text of the printing and an typesetting the industry's an standard dummy text ever since the 1500s, when an"/>
              <p:cNvSpPr/>
              <p:nvPr/>
            </p:nvSpPr>
            <p:spPr>
              <a:xfrm>
                <a:off x="0" y="797702"/>
                <a:ext cx="5799062" cy="56425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b="0">
                    <a:solidFill>
                      <a:srgbClr val="8A9AA2"/>
                    </a:solidFill>
                    <a:latin typeface="Barlow Regular"/>
                    <a:ea typeface="Barlow Regular"/>
                    <a:cs typeface="Barlow Regular"/>
                    <a:sym typeface="Barlow Regular"/>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endParaRPr kumimoji="0" sz="1500" b="0" i="0" u="none" strike="noStrike" kern="0" cap="none" spc="0" normalizeH="0" baseline="0" noProof="0" dirty="0">
                  <a:ln>
                    <a:noFill/>
                  </a:ln>
                  <a:solidFill>
                    <a:srgbClr val="8A9AA2"/>
                  </a:solidFill>
                  <a:effectLst/>
                  <a:uLnTx/>
                  <a:uFillTx/>
                  <a:latin typeface="Barlow Regular"/>
                  <a:sym typeface="Barlow Regular"/>
                </a:endParaRPr>
              </a:p>
            </p:txBody>
          </p:sp>
        </p:grpSp>
        <p:grpSp>
          <p:nvGrpSpPr>
            <p:cNvPr id="591" name="Group"/>
            <p:cNvGrpSpPr/>
            <p:nvPr/>
          </p:nvGrpSpPr>
          <p:grpSpPr>
            <a:xfrm>
              <a:off x="14949115" y="1388883"/>
              <a:ext cx="5799063" cy="1361960"/>
              <a:chOff x="0" y="0"/>
              <a:chExt cx="5799062" cy="1361960"/>
            </a:xfrm>
          </p:grpSpPr>
          <p:sp>
            <p:nvSpPr>
              <p:cNvPr id="589" name="Title Project Information"/>
              <p:cNvSpPr/>
              <p:nvPr/>
            </p:nvSpPr>
            <p:spPr>
              <a:xfrm>
                <a:off x="16016" y="0"/>
                <a:ext cx="5123958" cy="59503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marL="0" marR="0" lvl="0" indent="0" algn="l" defTabSz="412750" rtl="0" eaLnBrk="1" fontAlgn="auto" latinLnBrk="0" hangingPunct="0">
                  <a:lnSpc>
                    <a:spcPct val="100000"/>
                  </a:lnSpc>
                  <a:spcBef>
                    <a:spcPts val="0"/>
                  </a:spcBef>
                  <a:spcAft>
                    <a:spcPts val="0"/>
                  </a:spcAft>
                  <a:buClrTx/>
                  <a:buSzTx/>
                  <a:buFontTx/>
                  <a:buNone/>
                  <a:tabLst/>
                  <a:defRPr sz="3200" b="0">
                    <a:solidFill>
                      <a:srgbClr val="3A4863"/>
                    </a:solidFill>
                    <a:latin typeface="Barlow Regular"/>
                    <a:ea typeface="Barlow Regular"/>
                    <a:cs typeface="Barlow Regular"/>
                    <a:sym typeface="Barlow Regular"/>
                  </a:defRPr>
                </a:pPr>
                <a:endParaRPr kumimoji="0" sz="1600" b="0" i="0" u="none" strike="noStrike" kern="0" cap="none" spc="0" normalizeH="0" baseline="0" noProof="0" dirty="0">
                  <a:ln>
                    <a:noFill/>
                  </a:ln>
                  <a:solidFill>
                    <a:srgbClr val="3A4863"/>
                  </a:solidFill>
                  <a:effectLst/>
                  <a:uLnTx/>
                  <a:uFillTx/>
                  <a:latin typeface="Barlow Medium"/>
                  <a:ea typeface="Barlow Medium"/>
                  <a:cs typeface="Barlow Medium"/>
                  <a:sym typeface="Barlow Medium"/>
                </a:endParaRPr>
              </a:p>
            </p:txBody>
          </p:sp>
          <p:sp>
            <p:nvSpPr>
              <p:cNvPr id="590" name="Lorem Ipsum is simply dummy text of the printing and an typesetting the industry's an standard dummy text ever since the 1500s, when an"/>
              <p:cNvSpPr/>
              <p:nvPr/>
            </p:nvSpPr>
            <p:spPr>
              <a:xfrm>
                <a:off x="0" y="797702"/>
                <a:ext cx="5799062" cy="56425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b="0">
                    <a:solidFill>
                      <a:srgbClr val="8A9AA2"/>
                    </a:solidFill>
                    <a:latin typeface="Barlow Regular"/>
                    <a:ea typeface="Barlow Regular"/>
                    <a:cs typeface="Barlow Regular"/>
                    <a:sym typeface="Barlow Regular"/>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endParaRPr kumimoji="0" sz="1500" b="0" i="0" u="none" strike="noStrike" kern="0" cap="none" spc="0" normalizeH="0" baseline="0" noProof="0" dirty="0">
                  <a:ln>
                    <a:noFill/>
                  </a:ln>
                  <a:solidFill>
                    <a:srgbClr val="8A9AA2"/>
                  </a:solidFill>
                  <a:effectLst/>
                  <a:uLnTx/>
                  <a:uFillTx/>
                  <a:latin typeface="Barlow Regular"/>
                  <a:sym typeface="Barlow Regular"/>
                </a:endParaRPr>
              </a:p>
            </p:txBody>
          </p:sp>
        </p:grpSp>
        <p:sp>
          <p:nvSpPr>
            <p:cNvPr id="592" name="04"/>
            <p:cNvSpPr txBox="1"/>
            <p:nvPr/>
          </p:nvSpPr>
          <p:spPr>
            <a:xfrm>
              <a:off x="-5817797" y="631500"/>
              <a:ext cx="1283134" cy="117981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sz="7000" b="0">
                  <a:solidFill>
                    <a:srgbClr val="7183E4"/>
                  </a:solidFill>
                  <a:latin typeface="Barlow Regular"/>
                  <a:ea typeface="Barlow Regular"/>
                  <a:cs typeface="Barlow Regular"/>
                  <a:sym typeface="Barlow Regular"/>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sz="3500" b="0" i="0" u="none" strike="noStrike" kern="0" cap="none" spc="0" normalizeH="0" baseline="0" noProof="0" dirty="0">
                  <a:ln>
                    <a:noFill/>
                  </a:ln>
                  <a:solidFill>
                    <a:srgbClr val="AD84C6"/>
                  </a:solidFill>
                  <a:effectLst/>
                  <a:uLnTx/>
                  <a:uFillTx/>
                  <a:latin typeface="Barlow Regular"/>
                  <a:sym typeface="Barlow Regular"/>
                </a:rPr>
                <a:t>04</a:t>
              </a:r>
            </a:p>
          </p:txBody>
        </p:sp>
        <p:sp>
          <p:nvSpPr>
            <p:cNvPr id="593" name="05"/>
            <p:cNvSpPr txBox="1"/>
            <p:nvPr/>
          </p:nvSpPr>
          <p:spPr>
            <a:xfrm>
              <a:off x="6386279" y="189358"/>
              <a:ext cx="1283134" cy="117981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sz="7000" b="0">
                  <a:solidFill>
                    <a:srgbClr val="5795F7"/>
                  </a:solidFill>
                  <a:latin typeface="Barlow Regular"/>
                  <a:ea typeface="Barlow Regular"/>
                  <a:cs typeface="Barlow Regular"/>
                  <a:sym typeface="Barlow Regular"/>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sz="3500" b="0" i="0" u="none" strike="noStrike" kern="0" cap="none" spc="0" normalizeH="0" baseline="0" noProof="0" dirty="0">
                  <a:ln>
                    <a:noFill/>
                  </a:ln>
                  <a:solidFill>
                    <a:srgbClr val="5D739A"/>
                  </a:solidFill>
                  <a:effectLst/>
                  <a:uLnTx/>
                  <a:uFillTx/>
                  <a:latin typeface="Barlow Regular"/>
                  <a:sym typeface="Barlow Regular"/>
                </a:rPr>
                <a:t>05</a:t>
              </a:r>
            </a:p>
          </p:txBody>
        </p:sp>
        <p:sp>
          <p:nvSpPr>
            <p:cNvPr id="594" name="06"/>
            <p:cNvSpPr txBox="1"/>
            <p:nvPr/>
          </p:nvSpPr>
          <p:spPr>
            <a:xfrm>
              <a:off x="14936091" y="0"/>
              <a:ext cx="1283136" cy="117981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sz="7000" b="0">
                  <a:solidFill>
                    <a:srgbClr val="7183E4"/>
                  </a:solidFill>
                  <a:latin typeface="Barlow Regular"/>
                  <a:ea typeface="Barlow Regular"/>
                  <a:cs typeface="Barlow Regular"/>
                  <a:sym typeface="Barlow Regular"/>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endParaRPr kumimoji="0" sz="3500" b="0" i="0" u="none" strike="noStrike" kern="0" cap="none" spc="0" normalizeH="0" baseline="0" noProof="0" dirty="0">
                <a:ln>
                  <a:noFill/>
                </a:ln>
                <a:solidFill>
                  <a:srgbClr val="AD84C6"/>
                </a:solidFill>
                <a:effectLst/>
                <a:uLnTx/>
                <a:uFillTx/>
                <a:latin typeface="Barlow Regular"/>
                <a:sym typeface="Barlow Regular"/>
              </a:endParaRPr>
            </a:p>
          </p:txBody>
        </p:sp>
      </p:grpSp>
      <p:sp>
        <p:nvSpPr>
          <p:cNvPr id="2" name="Title Demo Text">
            <a:extLst>
              <a:ext uri="{FF2B5EF4-FFF2-40B4-BE49-F238E27FC236}">
                <a16:creationId xmlns="" xmlns:a16="http://schemas.microsoft.com/office/drawing/2014/main" id="{1C7B494D-1E7B-4117-5E66-C6D4C2EC043D}"/>
              </a:ext>
            </a:extLst>
          </p:cNvPr>
          <p:cNvSpPr txBox="1"/>
          <p:nvPr/>
        </p:nvSpPr>
        <p:spPr>
          <a:xfrm>
            <a:off x="3580082" y="261931"/>
            <a:ext cx="5028690" cy="58990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sz="7000" b="0">
                <a:solidFill>
                  <a:srgbClr val="3A4863"/>
                </a:solidFill>
                <a:latin typeface="Barlow Regular"/>
                <a:ea typeface="Barlow Regular"/>
                <a:cs typeface="Barlow Regular"/>
                <a:sym typeface="Barlow Regular"/>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pt-BR" sz="3500" b="0" i="0" u="none" strike="noStrike" kern="0" cap="none" spc="0" normalizeH="0" baseline="0" noProof="0" dirty="0">
                <a:ln>
                  <a:noFill/>
                </a:ln>
                <a:solidFill>
                  <a:srgbClr val="3A4863"/>
                </a:solidFill>
                <a:effectLst/>
                <a:uLnTx/>
                <a:uFillTx/>
                <a:latin typeface="Barlow Regular"/>
                <a:sym typeface="Barlow Regular"/>
              </a:rPr>
              <a:t>RESUMO DOS CURSOS</a:t>
            </a:r>
            <a:endParaRPr kumimoji="0" sz="3500" b="0" i="0" u="none" strike="noStrike" kern="0" cap="none" spc="0" normalizeH="0" baseline="0" noProof="0" dirty="0">
              <a:ln>
                <a:noFill/>
              </a:ln>
              <a:solidFill>
                <a:srgbClr val="3A4863"/>
              </a:solidFill>
              <a:effectLst/>
              <a:uLnTx/>
              <a:uFillTx/>
              <a:latin typeface="Barlow Regular"/>
              <a:sym typeface="Barlow Regular"/>
            </a:endParaRPr>
          </a:p>
        </p:txBody>
      </p:sp>
      <p:sp>
        <p:nvSpPr>
          <p:cNvPr id="5" name="Retângulo 4"/>
          <p:cNvSpPr/>
          <p:nvPr/>
        </p:nvSpPr>
        <p:spPr>
          <a:xfrm>
            <a:off x="8861139" y="2182549"/>
            <a:ext cx="2694448"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black"/>
                </a:solidFill>
                <a:effectLst/>
                <a:uLnTx/>
                <a:uFillTx/>
                <a:latin typeface="Barlow" panose="00000500000000000000" pitchFamily="2" charset="0"/>
                <a:cs typeface="Arial" pitchFamily="34" charset="0"/>
              </a:rPr>
              <a:t>Composto de cantores, profissionais ou não, que são classificados conforme a tessitura de suas vozes. Um coro misto, com vozes adultas, masculinas e femininas. Aberto a população geral e também alunos da Secretaria de Cultura e Turismo de Ibiporã. </a:t>
            </a:r>
          </a:p>
        </p:txBody>
      </p:sp>
      <p:sp>
        <p:nvSpPr>
          <p:cNvPr id="3" name="Retângulo 2"/>
          <p:cNvSpPr/>
          <p:nvPr/>
        </p:nvSpPr>
        <p:spPr>
          <a:xfrm>
            <a:off x="500900" y="5051345"/>
            <a:ext cx="553566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black"/>
                </a:solidFill>
                <a:effectLst/>
                <a:uLnTx/>
                <a:uFillTx/>
                <a:latin typeface="Barlow" panose="00000500000000000000" pitchFamily="2" charset="0"/>
                <a:cs typeface="Arial" pitchFamily="34" charset="0"/>
              </a:rPr>
              <a:t>Familiarização e apresentação do instrumento, e também conhecer a história de cada um e qual a finalidade do interesse para ingressar no curso. De início são abordados postura, posicionamento corporal e aquecimento. Cada aluno tem seu material por etapa impresso e fornecido pelo professor, exceto livros. Do material didático o aluno começa com a digitação das primeiras notas musicais e em forma de exercícios o pratica,</a:t>
            </a:r>
            <a:r>
              <a:rPr kumimoji="0" lang="pt-BR" sz="1200" b="0" i="0" u="none" strike="noStrike" kern="1200" cap="none" spc="0" normalizeH="0" noProof="0" dirty="0">
                <a:ln>
                  <a:noFill/>
                </a:ln>
                <a:solidFill>
                  <a:prstClr val="black"/>
                </a:solidFill>
                <a:effectLst/>
                <a:uLnTx/>
                <a:uFillTx/>
                <a:latin typeface="Barlow" panose="00000500000000000000" pitchFamily="2" charset="0"/>
                <a:cs typeface="Arial" pitchFamily="34" charset="0"/>
              </a:rPr>
              <a:t> </a:t>
            </a:r>
            <a:r>
              <a:rPr kumimoji="0" lang="pt-BR" sz="1200" b="0" i="0" u="none" strike="noStrike" kern="1200" cap="none" spc="0" normalizeH="0" baseline="0" noProof="0" dirty="0">
                <a:ln>
                  <a:noFill/>
                </a:ln>
                <a:solidFill>
                  <a:prstClr val="black"/>
                </a:solidFill>
                <a:effectLst/>
                <a:uLnTx/>
                <a:uFillTx/>
                <a:latin typeface="Barlow" panose="00000500000000000000" pitchFamily="2" charset="0"/>
                <a:cs typeface="Arial" pitchFamily="34" charset="0"/>
              </a:rPr>
              <a:t>assim consequentemente cada conteúdo aplicado.</a:t>
            </a:r>
          </a:p>
        </p:txBody>
      </p:sp>
      <p:sp>
        <p:nvSpPr>
          <p:cNvPr id="4" name="Retângulo 3"/>
          <p:cNvSpPr/>
          <p:nvPr/>
        </p:nvSpPr>
        <p:spPr>
          <a:xfrm>
            <a:off x="279706" y="2186293"/>
            <a:ext cx="4153917" cy="17543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black"/>
                </a:solidFill>
                <a:effectLst/>
                <a:uLnTx/>
                <a:uFillTx/>
                <a:latin typeface="Barlow" panose="00000500000000000000" pitchFamily="2" charset="0"/>
                <a:cs typeface="Arial" pitchFamily="34" charset="0"/>
              </a:rPr>
              <a:t>O curso é organizado em 4 módulos e tem duração mínima de 3 anos, porém, isso pode variar de um aluno para o outro. No início do curso, o aluno vai conhecer seu instrumento, saber o nome de cada parte e suas funções. Ainda na iniciação, são feitos vários exercícios para o desenvolvimento da técnica. No decorrer dos módulos, são trabalhados conteúdos práticos e teóricos, como acordes, cifras, tablatura, escalas, intervalos, campo harmônico, partitura etc.</a:t>
            </a:r>
          </a:p>
        </p:txBody>
      </p:sp>
      <p:sp>
        <p:nvSpPr>
          <p:cNvPr id="31" name="Retângulo 30"/>
          <p:cNvSpPr/>
          <p:nvPr/>
        </p:nvSpPr>
        <p:spPr>
          <a:xfrm>
            <a:off x="6553204" y="4782686"/>
            <a:ext cx="5334000" cy="1754326"/>
          </a:xfrm>
          <a:prstGeom prst="rect">
            <a:avLst/>
          </a:prstGeom>
        </p:spPr>
        <p:txBody>
          <a:bodyPr wrap="square">
            <a:spAutoFit/>
          </a:bodyPr>
          <a:lstStyle/>
          <a:p>
            <a:r>
              <a:rPr lang="pt-BR" sz="1200" dirty="0" smtClean="0">
                <a:latin typeface="Barlow"/>
                <a:ea typeface="Times New Roman" panose="02020603050405020304" pitchFamily="18" charset="0"/>
              </a:rPr>
              <a:t>Serão abordadas características do instrumento, como a sua funcionalidade e estrutura. Também será trabalhado técnicas de melhor posicionamento do instrumento para os seus estudos, para que você aprenda de forma correta qual o melhor posicionamento do corpo e das mãos para prática. Após, será abordado a parte teórica, onde você irá aprender figuras musicais, o que é pentagrama e sua funcionalidade, fórmulas de compasso, clave de sol, clave de fá, notas musicais e leitura de partituras. Na parte prática terá exercícios para coordenar as mãos, com o desenvolvimento de músicas, tais como: valsa, xote, </a:t>
            </a:r>
            <a:r>
              <a:rPr lang="pt-BR" sz="1200" dirty="0" err="1" smtClean="0">
                <a:latin typeface="Barlow"/>
                <a:ea typeface="Times New Roman" panose="02020603050405020304" pitchFamily="18" charset="0"/>
              </a:rPr>
              <a:t>vanerão</a:t>
            </a:r>
            <a:r>
              <a:rPr lang="pt-BR" sz="1200" dirty="0" smtClean="0">
                <a:latin typeface="Barlow"/>
                <a:ea typeface="Times New Roman" panose="02020603050405020304" pitchFamily="18" charset="0"/>
              </a:rPr>
              <a:t>, escalas nas teclas e baixos. </a:t>
            </a:r>
            <a:endParaRPr lang="pt-BR" sz="1200" dirty="0"/>
          </a:p>
        </p:txBody>
      </p:sp>
    </p:spTree>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orem Ipsum is simply dummy text of the printing and typesetting industry. Lorem like Ipsum has been the industry's standard dummy text ever since the 1500s, when an unknown like printer took a galley of type and scrambled it to make a type specimen like book. It has survived not only five centuries, but also the leap into electronic typesetting, remaining essentially unchange">
            <a:extLst>
              <a:ext uri="{FF2B5EF4-FFF2-40B4-BE49-F238E27FC236}">
                <a16:creationId xmlns="" xmlns:a16="http://schemas.microsoft.com/office/drawing/2014/main" id="{6A2F04CD-294D-384D-B5D3-139798F7DCBA}"/>
              </a:ext>
            </a:extLst>
          </p:cNvPr>
          <p:cNvSpPr txBox="1"/>
          <p:nvPr/>
        </p:nvSpPr>
        <p:spPr>
          <a:xfrm>
            <a:off x="-188051" y="993414"/>
            <a:ext cx="4716485" cy="5283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b="0">
                <a:solidFill>
                  <a:srgbClr val="8A9AA2"/>
                </a:solidFill>
                <a:latin typeface="Barlow Regular"/>
                <a:ea typeface="Barlow Regular"/>
                <a:cs typeface="Barlow Regular"/>
                <a:sym typeface="Barlow Regular"/>
              </a:defRPr>
            </a:lvl1pPr>
          </a:lstStyle>
          <a:p>
            <a:pPr marL="0" marR="0" lvl="0" indent="0" algn="ctr" defTabSz="412750" rtl="0" eaLnBrk="1" fontAlgn="auto" latinLnBrk="0" hangingPunct="0">
              <a:lnSpc>
                <a:spcPct val="15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8A9AA2"/>
                </a:solidFill>
                <a:effectLst/>
                <a:uLnTx/>
                <a:uFillTx/>
                <a:latin typeface="Barlow Regular"/>
                <a:sym typeface="Barlow Regular"/>
              </a:rPr>
              <a:t>1-Dados de Identificação</a:t>
            </a:r>
            <a:endParaRPr kumimoji="0" sz="2400" b="0" i="0" u="none" strike="noStrike" kern="0" cap="none" spc="0" normalizeH="0" baseline="0" noProof="0" dirty="0">
              <a:ln>
                <a:noFill/>
              </a:ln>
              <a:solidFill>
                <a:srgbClr val="8A9AA2"/>
              </a:solidFill>
              <a:effectLst/>
              <a:uLnTx/>
              <a:uFillTx/>
              <a:latin typeface="Barlow Regular"/>
              <a:sym typeface="Barlow Regular"/>
            </a:endParaRPr>
          </a:p>
        </p:txBody>
      </p:sp>
      <p:sp>
        <p:nvSpPr>
          <p:cNvPr id="6" name="Retângulo 5"/>
          <p:cNvSpPr/>
          <p:nvPr/>
        </p:nvSpPr>
        <p:spPr>
          <a:xfrm>
            <a:off x="472684" y="1814632"/>
            <a:ext cx="3956172" cy="427809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Barlow" panose="00000500000000000000" pitchFamily="2" charset="0"/>
              </a:rPr>
              <a:t>Denominação: Secretaria de Cultura e Turismo de Ibiporã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Barlow" panose="00000500000000000000" pitchFamily="2" charset="0"/>
              </a:rPr>
              <a:t>Período: Matutino  Vespertino e Noturno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Barlow" panose="00000500000000000000" pitchFamily="2" charset="0"/>
              </a:rPr>
              <a:t>Número de vagas anuais: 120 vagas(media)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Barlow" panose="00000500000000000000" pitchFamily="2" charset="0"/>
              </a:rPr>
              <a:t>Coordenador: Domingos Teixeira dos Santos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Barlow" panose="00000500000000000000" pitchFamily="2" charset="0"/>
              </a:rPr>
              <a:t>Professores :Alexandre Reis, Alex Rodrigues, Luiz Guilherme, Domingos Teixeira dos Santos João Salles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Barlow" panose="00000500000000000000" pitchFamily="2" charset="0"/>
              </a:rPr>
              <a:t>Disciplina:Música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Barlow" panose="00000500000000000000" pitchFamily="2" charset="0"/>
              </a:rPr>
              <a:t>Regime escolar: anual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Barlow" panose="00000500000000000000" pitchFamily="2" charset="0"/>
              </a:rPr>
              <a:t>Regime de matrícula: por idade - (a partir dos 10 anos)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Barlow" panose="00000500000000000000" pitchFamily="2" charset="0"/>
              </a:rPr>
              <a:t>Turma: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Barlow" panose="00000500000000000000" pitchFamily="2" charset="0"/>
              </a:rPr>
              <a:t>•	1º ano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Barlow" panose="00000500000000000000" pitchFamily="2" charset="0"/>
              </a:rPr>
              <a:t>•	2 º ano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Barlow" panose="00000500000000000000" pitchFamily="2" charset="0"/>
              </a:rPr>
              <a:t>•	3º ano </a:t>
            </a:r>
          </a:p>
        </p:txBody>
      </p:sp>
      <p:sp>
        <p:nvSpPr>
          <p:cNvPr id="7" name="Retângulo 6">
            <a:extLst>
              <a:ext uri="{FF2B5EF4-FFF2-40B4-BE49-F238E27FC236}">
                <a16:creationId xmlns="" xmlns:a16="http://schemas.microsoft.com/office/drawing/2014/main" id="{99053D06-232B-6FDB-C443-1712C193F4B6}"/>
              </a:ext>
            </a:extLst>
          </p:cNvPr>
          <p:cNvSpPr/>
          <p:nvPr/>
        </p:nvSpPr>
        <p:spPr>
          <a:xfrm>
            <a:off x="5551489" y="1521764"/>
            <a:ext cx="5564074"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b="0" i="0" u="none" strike="noStrike" kern="1200" cap="none" spc="0" normalizeH="0" baseline="0" noProof="0" dirty="0">
                <a:ln>
                  <a:noFill/>
                </a:ln>
                <a:solidFill>
                  <a:prstClr val="black"/>
                </a:solidFill>
                <a:effectLst/>
                <a:uLnTx/>
                <a:uFillTx/>
                <a:latin typeface="Barlow" panose="00000500000000000000" pitchFamily="2" charset="0"/>
              </a:rPr>
              <a:t>O curso de música  da SMCT está  dividido em três anos: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b="0" i="0" u="none" strike="noStrike" kern="1200" cap="none" spc="0" normalizeH="0" baseline="0" noProof="0" dirty="0">
                <a:ln>
                  <a:noFill/>
                </a:ln>
                <a:solidFill>
                  <a:prstClr val="black"/>
                </a:solidFill>
                <a:effectLst/>
                <a:uLnTx/>
                <a:uFillTx/>
                <a:latin typeface="Barlow" panose="00000500000000000000" pitchFamily="2" charset="0"/>
              </a:rPr>
              <a:t>•	1º ano – curso iniciante à musica,  voltado a alunos do ensino fundamental I e fundamental II, com idade entre 10 e 12 anos, ou qualquer idade que ainda não tenha contato com instrumentos na prática e teoria.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b="0" i="0" u="none" strike="noStrike" kern="1200" cap="none" spc="0" normalizeH="0" baseline="0" noProof="0" dirty="0">
                <a:ln>
                  <a:noFill/>
                </a:ln>
                <a:solidFill>
                  <a:prstClr val="black"/>
                </a:solidFill>
                <a:effectLst/>
                <a:uLnTx/>
                <a:uFillTx/>
                <a:latin typeface="Barlow" panose="00000500000000000000" pitchFamily="2" charset="0"/>
              </a:rPr>
              <a:t>•	2º ano – curso intermediário à musica,  voltado a alunos do ensino fundamental II e médio, e alunos que tenham concluído o curso de música da SMCT no ano anterior e executado com sucesso todas as etapas necessárias.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b="0" i="0" u="none" strike="noStrike" kern="1200" cap="none" spc="0" normalizeH="0" baseline="0" noProof="0" dirty="0">
                <a:ln>
                  <a:noFill/>
                </a:ln>
                <a:solidFill>
                  <a:prstClr val="black"/>
                </a:solidFill>
                <a:effectLst/>
                <a:uLnTx/>
                <a:uFillTx/>
                <a:latin typeface="Barlow" panose="00000500000000000000" pitchFamily="2" charset="0"/>
              </a:rPr>
              <a:t>•	3º ano – curso avançado de música, para alunos que tenham concluído o curso de música da SMCT no ano anterior e executado com sucesso todas as etapas necessárias</a:t>
            </a:r>
          </a:p>
        </p:txBody>
      </p:sp>
      <p:grpSp>
        <p:nvGrpSpPr>
          <p:cNvPr id="8" name="Group">
            <a:extLst>
              <a:ext uri="{FF2B5EF4-FFF2-40B4-BE49-F238E27FC236}">
                <a16:creationId xmlns="" xmlns:a16="http://schemas.microsoft.com/office/drawing/2014/main" id="{6F43DF2A-5B90-63AE-8EF2-7C45B46A7D8A}"/>
              </a:ext>
            </a:extLst>
          </p:cNvPr>
          <p:cNvGrpSpPr/>
          <p:nvPr/>
        </p:nvGrpSpPr>
        <p:grpSpPr>
          <a:xfrm>
            <a:off x="5039961" y="463092"/>
            <a:ext cx="6587129" cy="5860069"/>
            <a:chOff x="-4095383" y="-1189496"/>
            <a:chExt cx="13174255" cy="11720134"/>
          </a:xfrm>
        </p:grpSpPr>
        <p:sp>
          <p:nvSpPr>
            <p:cNvPr id="9" name="Rounded Rectangle">
              <a:extLst>
                <a:ext uri="{FF2B5EF4-FFF2-40B4-BE49-F238E27FC236}">
                  <a16:creationId xmlns="" xmlns:a16="http://schemas.microsoft.com/office/drawing/2014/main" id="{8D87F31A-5F1E-32E4-BD31-B9B64A44E1B0}"/>
                </a:ext>
              </a:extLst>
            </p:cNvPr>
            <p:cNvSpPr/>
            <p:nvPr/>
          </p:nvSpPr>
          <p:spPr>
            <a:xfrm>
              <a:off x="-4095383" y="-618924"/>
              <a:ext cx="13174255" cy="11149562"/>
            </a:xfrm>
            <a:prstGeom prst="roundRect">
              <a:avLst>
                <a:gd name="adj" fmla="val 7623"/>
              </a:avLst>
            </a:prstGeom>
            <a:noFill/>
            <a:ln w="12700" cap="flat">
              <a:solidFill>
                <a:srgbClr val="00B0F0"/>
              </a:solidFill>
              <a:prstDash val="solid"/>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dirty="0">
                <a:solidFill>
                  <a:srgbClr val="FFFFFF"/>
                </a:solidFill>
                <a:latin typeface="Helvetica Neue Medium"/>
                <a:sym typeface="Helvetica Neue Medium"/>
              </a:endParaRPr>
            </a:p>
          </p:txBody>
        </p:sp>
        <p:sp>
          <p:nvSpPr>
            <p:cNvPr id="11" name="Rectangle">
              <a:extLst>
                <a:ext uri="{FF2B5EF4-FFF2-40B4-BE49-F238E27FC236}">
                  <a16:creationId xmlns="" xmlns:a16="http://schemas.microsoft.com/office/drawing/2014/main" id="{C62632BC-7DFE-0C3F-1A8B-0E30086F95E0}"/>
                </a:ext>
              </a:extLst>
            </p:cNvPr>
            <p:cNvSpPr/>
            <p:nvPr/>
          </p:nvSpPr>
          <p:spPr>
            <a:xfrm>
              <a:off x="-2530109" y="-657502"/>
              <a:ext cx="10043706" cy="541310"/>
            </a:xfrm>
            <a:prstGeom prst="rect">
              <a:avLst/>
            </a:prstGeom>
            <a:solidFill>
              <a:srgbClr val="FFFFFF"/>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12" name="New York, US">
              <a:extLst>
                <a:ext uri="{FF2B5EF4-FFF2-40B4-BE49-F238E27FC236}">
                  <a16:creationId xmlns="" xmlns:a16="http://schemas.microsoft.com/office/drawing/2014/main" id="{9F8DDFB6-E2C9-9101-19D8-C6D54FD1C03E}"/>
                </a:ext>
              </a:extLst>
            </p:cNvPr>
            <p:cNvSpPr txBox="1"/>
            <p:nvPr/>
          </p:nvSpPr>
          <p:spPr>
            <a:xfrm>
              <a:off x="-2530109" y="-1189496"/>
              <a:ext cx="10043706" cy="268791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defRPr sz="2000" b="0">
                  <a:solidFill>
                    <a:srgbClr val="3A4863"/>
                  </a:solidFill>
                  <a:latin typeface="Barlow Bold"/>
                  <a:ea typeface="Barlow Bold"/>
                  <a:cs typeface="Barlow Bold"/>
                  <a:sym typeface="Barlow Bold"/>
                </a:defRPr>
              </a:lvl1pPr>
            </a:lstStyle>
            <a:p>
              <a:pPr algn="ctr" defTabSz="412750" hangingPunct="0"/>
              <a:r>
                <a:rPr kumimoji="0" lang="pt-BR" sz="2800" b="0" i="0" u="none" strike="noStrike" kern="1200" cap="none" spc="0" normalizeH="0" baseline="0" noProof="0" dirty="0">
                  <a:ln>
                    <a:noFill/>
                  </a:ln>
                  <a:solidFill>
                    <a:prstClr val="black"/>
                  </a:solidFill>
                  <a:effectLst/>
                  <a:uLnTx/>
                  <a:uFillTx/>
                  <a:latin typeface="Barlow Medium" panose="00000600000000000000" pitchFamily="2" charset="0"/>
                </a:rPr>
                <a:t>Percurso Formativo do Curso de Música da SMCT</a:t>
              </a:r>
            </a:p>
            <a:p>
              <a:pPr algn="ctr" defTabSz="412750" hangingPunct="0"/>
              <a:endParaRPr lang="pt-BR" sz="2800" kern="0" dirty="0">
                <a:solidFill>
                  <a:schemeClr val="accent1"/>
                </a:solidFill>
                <a:latin typeface="Barlow Medium" panose="00000600000000000000" pitchFamily="2" charset="0"/>
              </a:endParaRPr>
            </a:p>
          </p:txBody>
        </p:sp>
      </p:grpSp>
    </p:spTree>
    <p:extLst>
      <p:ext uri="{BB962C8B-B14F-4D97-AF65-F5344CB8AC3E}">
        <p14:creationId xmlns="" xmlns:p14="http://schemas.microsoft.com/office/powerpoint/2010/main" val="256910706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a:extLst>
              <a:ext uri="{FF2B5EF4-FFF2-40B4-BE49-F238E27FC236}">
                <a16:creationId xmlns="" xmlns:a16="http://schemas.microsoft.com/office/drawing/2014/main" id="{76F11B40-CF0C-EB13-9874-F3B62C0D67A9}"/>
              </a:ext>
            </a:extLst>
          </p:cNvPr>
          <p:cNvSpPr/>
          <p:nvPr/>
        </p:nvSpPr>
        <p:spPr>
          <a:xfrm>
            <a:off x="860921" y="1079715"/>
            <a:ext cx="3238501" cy="4652435"/>
          </a:xfrm>
          <a:prstGeom prst="roundRect">
            <a:avLst>
              <a:gd name="adj" fmla="val 2941"/>
            </a:avLst>
          </a:prstGeom>
          <a:gradFill flip="none" rotWithShape="1">
            <a:gsLst>
              <a:gs pos="0">
                <a:schemeClr val="accent4">
                  <a:lumMod val="60000"/>
                  <a:lumOff val="40000"/>
                  <a:shade val="30000"/>
                  <a:satMod val="115000"/>
                </a:schemeClr>
              </a:gs>
              <a:gs pos="50000">
                <a:schemeClr val="accent4">
                  <a:lumMod val="60000"/>
                  <a:lumOff val="40000"/>
                  <a:shade val="67500"/>
                  <a:satMod val="115000"/>
                </a:schemeClr>
              </a:gs>
              <a:gs pos="100000">
                <a:schemeClr val="accent4">
                  <a:lumMod val="60000"/>
                  <a:lumOff val="40000"/>
                  <a:shade val="100000"/>
                  <a:satMod val="115000"/>
                </a:schemeClr>
              </a:gs>
            </a:gsLst>
            <a:lin ang="13500000" scaled="1"/>
            <a:tileRect/>
          </a:gra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3" name="Rounded Rectangle">
            <a:extLst>
              <a:ext uri="{FF2B5EF4-FFF2-40B4-BE49-F238E27FC236}">
                <a16:creationId xmlns="" xmlns:a16="http://schemas.microsoft.com/office/drawing/2014/main" id="{AEA16EA4-E5C8-7CF6-BA9C-F45A8C52EE4D}"/>
              </a:ext>
            </a:extLst>
          </p:cNvPr>
          <p:cNvSpPr/>
          <p:nvPr/>
        </p:nvSpPr>
        <p:spPr>
          <a:xfrm>
            <a:off x="1102502" y="1800761"/>
            <a:ext cx="2759044" cy="3510684"/>
          </a:xfrm>
          <a:prstGeom prst="roundRect">
            <a:avLst>
              <a:gd name="adj" fmla="val 3192"/>
            </a:avLst>
          </a:prstGeom>
          <a:solidFill>
            <a:srgbClr val="FFFFFF"/>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lang="pt-BR" sz="1600" kern="0" dirty="0">
              <a:solidFill>
                <a:srgbClr val="FFFFFF"/>
              </a:solidFill>
              <a:latin typeface="Helvetica Neue Medium"/>
              <a:sym typeface="Helvetica Neue Medium"/>
            </a:endParaRPr>
          </a:p>
        </p:txBody>
      </p:sp>
      <p:sp>
        <p:nvSpPr>
          <p:cNvPr id="6" name="Title Project Information">
            <a:extLst>
              <a:ext uri="{FF2B5EF4-FFF2-40B4-BE49-F238E27FC236}">
                <a16:creationId xmlns="" xmlns:a16="http://schemas.microsoft.com/office/drawing/2014/main" id="{1789B058-A1E8-14C1-B380-940DA7FBC358}"/>
              </a:ext>
            </a:extLst>
          </p:cNvPr>
          <p:cNvSpPr txBox="1"/>
          <p:nvPr/>
        </p:nvSpPr>
        <p:spPr>
          <a:xfrm>
            <a:off x="643724" y="1125850"/>
            <a:ext cx="3655642" cy="85151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algn="ctr" defTabSz="412750" hangingPunct="0">
              <a:defRPr sz="3200" b="0">
                <a:solidFill>
                  <a:srgbClr val="FFFFFF"/>
                </a:solidFill>
                <a:latin typeface="Barlow Regular"/>
                <a:ea typeface="Barlow Regular"/>
                <a:cs typeface="Barlow Regular"/>
                <a:sym typeface="Barlow Regular"/>
              </a:defRPr>
            </a:pPr>
            <a:r>
              <a:rPr kumimoji="0" lang="pt-BR" sz="2400" b="0" i="0" u="none" strike="noStrike" kern="1200" cap="none" spc="0" normalizeH="0" baseline="0" noProof="0" dirty="0">
                <a:ln>
                  <a:noFill/>
                </a:ln>
                <a:solidFill>
                  <a:schemeClr val="bg1"/>
                </a:solidFill>
                <a:effectLst/>
                <a:uLnTx/>
                <a:uFillTx/>
                <a:latin typeface="Barlow Medium" panose="00000600000000000000" pitchFamily="2" charset="0"/>
              </a:rPr>
              <a:t>1º Ano - Iniciante</a:t>
            </a:r>
            <a:r>
              <a:rPr kumimoji="0" lang="pt-BR" sz="1400" b="0" i="0" u="none" strike="noStrike" kern="1200" cap="none" spc="0" normalizeH="0" baseline="0" noProof="0" dirty="0">
                <a:ln>
                  <a:noFill/>
                </a:ln>
                <a:solidFill>
                  <a:schemeClr val="bg1"/>
                </a:solidFill>
                <a:effectLst/>
                <a:uLnTx/>
                <a:uFillTx/>
                <a:latin typeface="Barlow Medium" panose="00000600000000000000" pitchFamily="2" charset="0"/>
              </a:rPr>
              <a:t/>
            </a:r>
            <a:br>
              <a:rPr kumimoji="0" lang="pt-BR" sz="1400" b="0" i="0" u="none" strike="noStrike" kern="1200" cap="none" spc="0" normalizeH="0" baseline="0" noProof="0" dirty="0">
                <a:ln>
                  <a:noFill/>
                </a:ln>
                <a:solidFill>
                  <a:schemeClr val="bg1"/>
                </a:solidFill>
                <a:effectLst/>
                <a:uLnTx/>
                <a:uFillTx/>
                <a:latin typeface="Barlow Medium" panose="00000600000000000000" pitchFamily="2" charset="0"/>
              </a:rPr>
            </a:br>
            <a:r>
              <a:rPr kumimoji="0" lang="pt-BR" sz="1400" b="0" i="0" u="none" strike="noStrike" kern="1200" cap="none" spc="0" normalizeH="0" baseline="0" noProof="0" dirty="0">
                <a:ln>
                  <a:noFill/>
                </a:ln>
                <a:solidFill>
                  <a:schemeClr val="bg1"/>
                </a:solidFill>
                <a:effectLst/>
                <a:uLnTx/>
                <a:uFillTx/>
                <a:latin typeface="Barlow Medium" panose="00000600000000000000" pitchFamily="2" charset="0"/>
              </a:rPr>
              <a:t>Alunos a partir de 10 anos</a:t>
            </a:r>
          </a:p>
          <a:p>
            <a:pPr algn="ctr" defTabSz="412750" hangingPunct="0">
              <a:defRPr sz="3200" b="0">
                <a:solidFill>
                  <a:srgbClr val="FFFFFF"/>
                </a:solidFill>
                <a:latin typeface="Barlow Regular"/>
                <a:ea typeface="Barlow Regular"/>
                <a:cs typeface="Barlow Regular"/>
                <a:sym typeface="Barlow Regular"/>
              </a:defRPr>
            </a:pPr>
            <a:endParaRPr sz="1400" kern="0" dirty="0">
              <a:solidFill>
                <a:schemeClr val="bg1"/>
              </a:solidFill>
              <a:latin typeface="Barlow Medium" panose="00000600000000000000" pitchFamily="2" charset="0"/>
              <a:ea typeface="Barlow Medium"/>
              <a:cs typeface="Barlow Medium"/>
              <a:sym typeface="Barlow Medium"/>
            </a:endParaRPr>
          </a:p>
        </p:txBody>
      </p:sp>
      <p:sp>
        <p:nvSpPr>
          <p:cNvPr id="7" name="Rounded Rectangle">
            <a:extLst>
              <a:ext uri="{FF2B5EF4-FFF2-40B4-BE49-F238E27FC236}">
                <a16:creationId xmlns="" xmlns:a16="http://schemas.microsoft.com/office/drawing/2014/main" id="{A15FB6CE-1DCC-A4E4-F789-EC7C79C7E958}"/>
              </a:ext>
            </a:extLst>
          </p:cNvPr>
          <p:cNvSpPr/>
          <p:nvPr/>
        </p:nvSpPr>
        <p:spPr>
          <a:xfrm>
            <a:off x="1218985" y="2867722"/>
            <a:ext cx="2526078" cy="2568607"/>
          </a:xfrm>
          <a:prstGeom prst="roundRect">
            <a:avLst>
              <a:gd name="adj" fmla="val 3246"/>
            </a:avLst>
          </a:prstGeom>
          <a:solidFill>
            <a:srgbClr val="FFFFFF">
              <a:alpha val="29000"/>
            </a:srgbClr>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8" name="Rounded Rectangle">
            <a:extLst>
              <a:ext uri="{FF2B5EF4-FFF2-40B4-BE49-F238E27FC236}">
                <a16:creationId xmlns="" xmlns:a16="http://schemas.microsoft.com/office/drawing/2014/main" id="{92AABE85-BD99-3609-A37A-2802F92DB244}"/>
              </a:ext>
            </a:extLst>
          </p:cNvPr>
          <p:cNvSpPr/>
          <p:nvPr/>
        </p:nvSpPr>
        <p:spPr>
          <a:xfrm>
            <a:off x="1334079" y="2960855"/>
            <a:ext cx="2295891" cy="2568607"/>
          </a:xfrm>
          <a:prstGeom prst="roundRect">
            <a:avLst>
              <a:gd name="adj" fmla="val 3571"/>
            </a:avLst>
          </a:prstGeom>
          <a:solidFill>
            <a:srgbClr val="FFFFFF">
              <a:alpha val="9000"/>
            </a:srgbClr>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5" name="Retângulo 4"/>
          <p:cNvSpPr/>
          <p:nvPr/>
        </p:nvSpPr>
        <p:spPr>
          <a:xfrm>
            <a:off x="1177852" y="1876989"/>
            <a:ext cx="2335577" cy="329320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Barlow" panose="00000500000000000000" pitchFamily="2" charset="0"/>
              </a:rPr>
              <a:t>Conteúdo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600" b="0" i="0" u="none" strike="noStrike" kern="1200" cap="none" spc="0" normalizeH="0" baseline="0" noProof="0" dirty="0">
              <a:ln>
                <a:noFill/>
              </a:ln>
              <a:solidFill>
                <a:prstClr val="black"/>
              </a:solidFill>
              <a:effectLst/>
              <a:uLnTx/>
              <a:uFillTx/>
              <a:latin typeface="Barlow"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Barlow" panose="00000500000000000000" pitchFamily="2" charset="0"/>
              </a:rPr>
              <a:t>Apresentação </a:t>
            </a:r>
            <a:r>
              <a:rPr lang="pt-BR" sz="1600" dirty="0">
                <a:solidFill>
                  <a:prstClr val="black"/>
                </a:solidFill>
                <a:latin typeface="Barlow" panose="00000500000000000000" pitchFamily="2" charset="0"/>
              </a:rPr>
              <a:t>e</a:t>
            </a:r>
            <a:r>
              <a:rPr kumimoji="0" lang="pt-BR" sz="1600" b="0" i="0" u="none" strike="noStrike" kern="1200" cap="none" spc="0" normalizeH="0" baseline="0" noProof="0" dirty="0">
                <a:ln>
                  <a:noFill/>
                </a:ln>
                <a:solidFill>
                  <a:prstClr val="black"/>
                </a:solidFill>
                <a:effectLst/>
                <a:uLnTx/>
                <a:uFillTx/>
                <a:latin typeface="Barlow" panose="00000500000000000000" pitchFamily="2" charset="0"/>
              </a:rPr>
              <a:t> História do instrumento;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Barlow" panose="00000500000000000000" pitchFamily="2" charset="0"/>
              </a:rPr>
              <a:t>• </a:t>
            </a:r>
            <a:r>
              <a:rPr lang="pt-BR" sz="1600" dirty="0">
                <a:solidFill>
                  <a:prstClr val="black"/>
                </a:solidFill>
                <a:latin typeface="Barlow" panose="00000500000000000000" pitchFamily="2" charset="0"/>
              </a:rPr>
              <a:t>Primeiros passos e vocabulário musical</a:t>
            </a:r>
            <a:r>
              <a:rPr kumimoji="0" lang="pt-BR" sz="1600" b="0" i="0" u="none" strike="noStrike" kern="1200" cap="none" spc="0" normalizeH="0" baseline="0" noProof="0" dirty="0">
                <a:ln>
                  <a:noFill/>
                </a:ln>
                <a:solidFill>
                  <a:prstClr val="black"/>
                </a:solidFill>
                <a:effectLst/>
                <a:uLnTx/>
                <a:uFillTx/>
                <a:latin typeface="Barlow" panose="00000500000000000000" pitchFamily="2"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Barlow" panose="00000500000000000000" pitchFamily="2" charset="0"/>
              </a:rPr>
              <a:t>• </a:t>
            </a:r>
            <a:r>
              <a:rPr lang="pt-BR" sz="1600" dirty="0">
                <a:solidFill>
                  <a:prstClr val="black"/>
                </a:solidFill>
                <a:latin typeface="Barlow" panose="00000500000000000000" pitchFamily="2" charset="0"/>
              </a:rPr>
              <a:t>Digitação correta das notas musicais e postura</a:t>
            </a:r>
            <a:r>
              <a:rPr kumimoji="0" lang="pt-BR" sz="1600" b="0" i="0" u="none" strike="noStrike" kern="1200" cap="none" spc="0" normalizeH="0" baseline="0" noProof="0" dirty="0">
                <a:ln>
                  <a:noFill/>
                </a:ln>
                <a:solidFill>
                  <a:prstClr val="black"/>
                </a:solidFill>
                <a:effectLst/>
                <a:uLnTx/>
                <a:uFillTx/>
                <a:latin typeface="Barlow" panose="00000500000000000000" pitchFamily="2"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Barlow" panose="00000500000000000000" pitchFamily="2" charset="0"/>
              </a:rPr>
              <a:t>• início da leitura de partitura e percepção;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Barlow" panose="00000500000000000000" pitchFamily="2" charset="0"/>
              </a:rPr>
              <a:t>• exercício melódico e leitura das cifras.</a:t>
            </a:r>
          </a:p>
        </p:txBody>
      </p:sp>
      <p:sp>
        <p:nvSpPr>
          <p:cNvPr id="14" name="Rounded Rectangle">
            <a:extLst>
              <a:ext uri="{FF2B5EF4-FFF2-40B4-BE49-F238E27FC236}">
                <a16:creationId xmlns="" xmlns:a16="http://schemas.microsoft.com/office/drawing/2014/main" id="{71D209D1-444A-7971-484F-57D88C75AAFF}"/>
              </a:ext>
            </a:extLst>
          </p:cNvPr>
          <p:cNvSpPr/>
          <p:nvPr/>
        </p:nvSpPr>
        <p:spPr>
          <a:xfrm>
            <a:off x="4457486" y="1078315"/>
            <a:ext cx="3238501" cy="4652435"/>
          </a:xfrm>
          <a:prstGeom prst="roundRect">
            <a:avLst>
              <a:gd name="adj" fmla="val 2941"/>
            </a:avLst>
          </a:prstGeom>
          <a:gradFill flip="none" rotWithShape="1">
            <a:gsLst>
              <a:gs pos="0">
                <a:schemeClr val="accent4">
                  <a:lumMod val="60000"/>
                  <a:lumOff val="40000"/>
                  <a:shade val="30000"/>
                  <a:satMod val="115000"/>
                </a:schemeClr>
              </a:gs>
              <a:gs pos="50000">
                <a:schemeClr val="accent4">
                  <a:lumMod val="60000"/>
                  <a:lumOff val="40000"/>
                  <a:shade val="67500"/>
                  <a:satMod val="115000"/>
                </a:schemeClr>
              </a:gs>
              <a:gs pos="100000">
                <a:schemeClr val="accent4">
                  <a:lumMod val="60000"/>
                  <a:lumOff val="40000"/>
                  <a:shade val="100000"/>
                  <a:satMod val="115000"/>
                </a:schemeClr>
              </a:gs>
            </a:gsLst>
            <a:lin ang="13500000" scaled="1"/>
            <a:tileRect/>
          </a:gra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15" name="Rounded Rectangle">
            <a:extLst>
              <a:ext uri="{FF2B5EF4-FFF2-40B4-BE49-F238E27FC236}">
                <a16:creationId xmlns="" xmlns:a16="http://schemas.microsoft.com/office/drawing/2014/main" id="{235CF1FE-958F-DE62-F7D9-A1F32E4331F0}"/>
              </a:ext>
            </a:extLst>
          </p:cNvPr>
          <p:cNvSpPr/>
          <p:nvPr/>
        </p:nvSpPr>
        <p:spPr>
          <a:xfrm>
            <a:off x="8157421" y="1078315"/>
            <a:ext cx="3238501" cy="4652435"/>
          </a:xfrm>
          <a:prstGeom prst="roundRect">
            <a:avLst>
              <a:gd name="adj" fmla="val 2941"/>
            </a:avLst>
          </a:prstGeom>
          <a:gradFill flip="none" rotWithShape="1">
            <a:gsLst>
              <a:gs pos="0">
                <a:schemeClr val="accent4">
                  <a:lumMod val="60000"/>
                  <a:lumOff val="40000"/>
                  <a:shade val="30000"/>
                  <a:satMod val="115000"/>
                </a:schemeClr>
              </a:gs>
              <a:gs pos="50000">
                <a:schemeClr val="accent4">
                  <a:lumMod val="60000"/>
                  <a:lumOff val="40000"/>
                  <a:shade val="67500"/>
                  <a:satMod val="115000"/>
                </a:schemeClr>
              </a:gs>
              <a:gs pos="100000">
                <a:schemeClr val="accent4">
                  <a:lumMod val="60000"/>
                  <a:lumOff val="40000"/>
                  <a:shade val="100000"/>
                  <a:satMod val="115000"/>
                </a:schemeClr>
              </a:gs>
            </a:gsLst>
            <a:lin ang="13500000" scaled="1"/>
            <a:tileRect/>
          </a:gra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16" name="Title Project Information">
            <a:extLst>
              <a:ext uri="{FF2B5EF4-FFF2-40B4-BE49-F238E27FC236}">
                <a16:creationId xmlns="" xmlns:a16="http://schemas.microsoft.com/office/drawing/2014/main" id="{1BCC04EB-9802-C883-AAEB-F96F01B17945}"/>
              </a:ext>
            </a:extLst>
          </p:cNvPr>
          <p:cNvSpPr txBox="1"/>
          <p:nvPr/>
        </p:nvSpPr>
        <p:spPr>
          <a:xfrm>
            <a:off x="4243151" y="1221473"/>
            <a:ext cx="3655642" cy="636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algn="ctr" defTabSz="412750" hangingPunct="0">
              <a:defRPr sz="3200" b="0">
                <a:solidFill>
                  <a:srgbClr val="FFFFFF"/>
                </a:solidFill>
                <a:latin typeface="Barlow Regular"/>
                <a:ea typeface="Barlow Regular"/>
                <a:cs typeface="Barlow Regular"/>
                <a:sym typeface="Barlow Regular"/>
              </a:defRPr>
            </a:pPr>
            <a:r>
              <a:rPr lang="pt-BR" sz="2400" dirty="0">
                <a:solidFill>
                  <a:schemeClr val="bg1"/>
                </a:solidFill>
                <a:latin typeface="Barlow Medium" panose="00000600000000000000" pitchFamily="2" charset="0"/>
              </a:rPr>
              <a:t>2</a:t>
            </a:r>
            <a:r>
              <a:rPr kumimoji="0" lang="pt-BR" sz="2400" b="0" i="0" u="none" strike="noStrike" kern="1200" cap="none" spc="0" normalizeH="0" baseline="0" noProof="0" dirty="0">
                <a:ln>
                  <a:noFill/>
                </a:ln>
                <a:solidFill>
                  <a:schemeClr val="bg1"/>
                </a:solidFill>
                <a:effectLst/>
                <a:uLnTx/>
                <a:uFillTx/>
                <a:latin typeface="Barlow Medium" panose="00000600000000000000" pitchFamily="2" charset="0"/>
              </a:rPr>
              <a:t>º Ano - Intermediário</a:t>
            </a:r>
            <a:r>
              <a:rPr kumimoji="0" lang="pt-BR" sz="1400" b="0" i="0" u="none" strike="noStrike" kern="1200" cap="none" spc="0" normalizeH="0" baseline="0" noProof="0" dirty="0">
                <a:ln>
                  <a:noFill/>
                </a:ln>
                <a:solidFill>
                  <a:schemeClr val="bg1"/>
                </a:solidFill>
                <a:effectLst/>
                <a:uLnTx/>
                <a:uFillTx/>
                <a:latin typeface="Barlow Medium" panose="00000600000000000000" pitchFamily="2" charset="0"/>
              </a:rPr>
              <a:t/>
            </a:r>
            <a:br>
              <a:rPr kumimoji="0" lang="pt-BR" sz="1400" b="0" i="0" u="none" strike="noStrike" kern="1200" cap="none" spc="0" normalizeH="0" baseline="0" noProof="0" dirty="0">
                <a:ln>
                  <a:noFill/>
                </a:ln>
                <a:solidFill>
                  <a:schemeClr val="bg1"/>
                </a:solidFill>
                <a:effectLst/>
                <a:uLnTx/>
                <a:uFillTx/>
                <a:latin typeface="Barlow Medium" panose="00000600000000000000" pitchFamily="2" charset="0"/>
              </a:rPr>
            </a:br>
            <a:endParaRPr sz="1400" kern="0" dirty="0">
              <a:solidFill>
                <a:schemeClr val="bg1"/>
              </a:solidFill>
              <a:latin typeface="Barlow Medium" panose="00000600000000000000" pitchFamily="2" charset="0"/>
              <a:ea typeface="Barlow Medium"/>
              <a:cs typeface="Barlow Medium"/>
              <a:sym typeface="Barlow Medium"/>
            </a:endParaRPr>
          </a:p>
        </p:txBody>
      </p:sp>
      <p:sp>
        <p:nvSpPr>
          <p:cNvPr id="17" name="Title Project Information">
            <a:extLst>
              <a:ext uri="{FF2B5EF4-FFF2-40B4-BE49-F238E27FC236}">
                <a16:creationId xmlns="" xmlns:a16="http://schemas.microsoft.com/office/drawing/2014/main" id="{00469A9A-49D8-C5E9-BC32-B0901C7AFB95}"/>
              </a:ext>
            </a:extLst>
          </p:cNvPr>
          <p:cNvSpPr txBox="1"/>
          <p:nvPr/>
        </p:nvSpPr>
        <p:spPr>
          <a:xfrm>
            <a:off x="7948849" y="1243786"/>
            <a:ext cx="3655642" cy="636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algn="ctr" defTabSz="412750" hangingPunct="0">
              <a:defRPr sz="3200" b="0">
                <a:solidFill>
                  <a:srgbClr val="FFFFFF"/>
                </a:solidFill>
                <a:latin typeface="Barlow Regular"/>
                <a:ea typeface="Barlow Regular"/>
                <a:cs typeface="Barlow Regular"/>
                <a:sym typeface="Barlow Regular"/>
              </a:defRPr>
            </a:pPr>
            <a:r>
              <a:rPr lang="pt-BR" sz="2400" dirty="0">
                <a:solidFill>
                  <a:schemeClr val="bg1"/>
                </a:solidFill>
                <a:latin typeface="Barlow Medium" panose="00000600000000000000" pitchFamily="2" charset="0"/>
              </a:rPr>
              <a:t>3</a:t>
            </a:r>
            <a:r>
              <a:rPr kumimoji="0" lang="pt-BR" sz="2400" b="0" i="0" u="none" strike="noStrike" kern="1200" cap="none" spc="0" normalizeH="0" baseline="0" noProof="0" dirty="0">
                <a:ln>
                  <a:noFill/>
                </a:ln>
                <a:solidFill>
                  <a:schemeClr val="bg1"/>
                </a:solidFill>
                <a:effectLst/>
                <a:uLnTx/>
                <a:uFillTx/>
                <a:latin typeface="Barlow Medium" panose="00000600000000000000" pitchFamily="2" charset="0"/>
              </a:rPr>
              <a:t>º Ano - Avançado</a:t>
            </a:r>
            <a:r>
              <a:rPr kumimoji="0" lang="pt-BR" sz="1400" b="0" i="0" u="none" strike="noStrike" kern="1200" cap="none" spc="0" normalizeH="0" baseline="0" noProof="0" dirty="0">
                <a:ln>
                  <a:noFill/>
                </a:ln>
                <a:solidFill>
                  <a:schemeClr val="bg1"/>
                </a:solidFill>
                <a:effectLst/>
                <a:uLnTx/>
                <a:uFillTx/>
                <a:latin typeface="Barlow Medium" panose="00000600000000000000" pitchFamily="2" charset="0"/>
              </a:rPr>
              <a:t/>
            </a:r>
            <a:br>
              <a:rPr kumimoji="0" lang="pt-BR" sz="1400" b="0" i="0" u="none" strike="noStrike" kern="1200" cap="none" spc="0" normalizeH="0" baseline="0" noProof="0" dirty="0">
                <a:ln>
                  <a:noFill/>
                </a:ln>
                <a:solidFill>
                  <a:schemeClr val="bg1"/>
                </a:solidFill>
                <a:effectLst/>
                <a:uLnTx/>
                <a:uFillTx/>
                <a:latin typeface="Barlow Medium" panose="00000600000000000000" pitchFamily="2" charset="0"/>
              </a:rPr>
            </a:br>
            <a:endParaRPr sz="1400" kern="0" dirty="0">
              <a:solidFill>
                <a:schemeClr val="bg1"/>
              </a:solidFill>
              <a:latin typeface="Barlow Medium" panose="00000600000000000000" pitchFamily="2" charset="0"/>
              <a:ea typeface="Barlow Medium"/>
              <a:cs typeface="Barlow Medium"/>
              <a:sym typeface="Barlow Medium"/>
            </a:endParaRPr>
          </a:p>
        </p:txBody>
      </p:sp>
      <p:sp>
        <p:nvSpPr>
          <p:cNvPr id="18" name="Rounded Rectangle">
            <a:extLst>
              <a:ext uri="{FF2B5EF4-FFF2-40B4-BE49-F238E27FC236}">
                <a16:creationId xmlns="" xmlns:a16="http://schemas.microsoft.com/office/drawing/2014/main" id="{E25CB0D2-2EAF-A382-305C-7CFFD13B7605}"/>
              </a:ext>
            </a:extLst>
          </p:cNvPr>
          <p:cNvSpPr/>
          <p:nvPr/>
        </p:nvSpPr>
        <p:spPr>
          <a:xfrm>
            <a:off x="4697214" y="1800761"/>
            <a:ext cx="2759044" cy="3510684"/>
          </a:xfrm>
          <a:prstGeom prst="roundRect">
            <a:avLst>
              <a:gd name="adj" fmla="val 3192"/>
            </a:avLst>
          </a:prstGeom>
          <a:solidFill>
            <a:srgbClr val="FFFFFF"/>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lang="pt-BR" sz="1600" kern="0" dirty="0">
              <a:solidFill>
                <a:srgbClr val="FFFFFF"/>
              </a:solidFill>
              <a:latin typeface="Helvetica Neue Medium"/>
              <a:sym typeface="Helvetica Neue Medium"/>
            </a:endParaRPr>
          </a:p>
        </p:txBody>
      </p:sp>
      <p:sp>
        <p:nvSpPr>
          <p:cNvPr id="19" name="Rounded Rectangle">
            <a:extLst>
              <a:ext uri="{FF2B5EF4-FFF2-40B4-BE49-F238E27FC236}">
                <a16:creationId xmlns="" xmlns:a16="http://schemas.microsoft.com/office/drawing/2014/main" id="{CB0AA0A6-2BD3-80C9-B399-8A34D92E3BE6}"/>
              </a:ext>
            </a:extLst>
          </p:cNvPr>
          <p:cNvSpPr/>
          <p:nvPr/>
        </p:nvSpPr>
        <p:spPr>
          <a:xfrm>
            <a:off x="8351153" y="1800761"/>
            <a:ext cx="2759044" cy="3510684"/>
          </a:xfrm>
          <a:prstGeom prst="roundRect">
            <a:avLst>
              <a:gd name="adj" fmla="val 3192"/>
            </a:avLst>
          </a:prstGeom>
          <a:solidFill>
            <a:srgbClr val="FFFFFF"/>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lang="pt-BR" sz="1600" kern="0" dirty="0">
              <a:solidFill>
                <a:srgbClr val="FFFFFF"/>
              </a:solidFill>
              <a:latin typeface="Helvetica Neue Medium"/>
              <a:sym typeface="Helvetica Neue Medium"/>
            </a:endParaRPr>
          </a:p>
        </p:txBody>
      </p:sp>
      <p:sp>
        <p:nvSpPr>
          <p:cNvPr id="20" name="Rounded Rectangle">
            <a:extLst>
              <a:ext uri="{FF2B5EF4-FFF2-40B4-BE49-F238E27FC236}">
                <a16:creationId xmlns="" xmlns:a16="http://schemas.microsoft.com/office/drawing/2014/main" id="{21A05E2C-F88E-A2EF-2132-34C07CA32C47}"/>
              </a:ext>
            </a:extLst>
          </p:cNvPr>
          <p:cNvSpPr/>
          <p:nvPr/>
        </p:nvSpPr>
        <p:spPr>
          <a:xfrm>
            <a:off x="4916869" y="2960855"/>
            <a:ext cx="2295891" cy="2568607"/>
          </a:xfrm>
          <a:prstGeom prst="roundRect">
            <a:avLst>
              <a:gd name="adj" fmla="val 3571"/>
            </a:avLst>
          </a:prstGeom>
          <a:solidFill>
            <a:srgbClr val="FFFFFF">
              <a:alpha val="9000"/>
            </a:srgbClr>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21" name="Rounded Rectangle">
            <a:extLst>
              <a:ext uri="{FF2B5EF4-FFF2-40B4-BE49-F238E27FC236}">
                <a16:creationId xmlns="" xmlns:a16="http://schemas.microsoft.com/office/drawing/2014/main" id="{FB5A22B4-235F-6688-2FA6-CAB0B6CE2F34}"/>
              </a:ext>
            </a:extLst>
          </p:cNvPr>
          <p:cNvSpPr/>
          <p:nvPr/>
        </p:nvSpPr>
        <p:spPr>
          <a:xfrm>
            <a:off x="4916869" y="2867722"/>
            <a:ext cx="2295891" cy="2568607"/>
          </a:xfrm>
          <a:prstGeom prst="roundRect">
            <a:avLst>
              <a:gd name="adj" fmla="val 3571"/>
            </a:avLst>
          </a:prstGeom>
          <a:solidFill>
            <a:srgbClr val="FFFFFF">
              <a:alpha val="9000"/>
            </a:srgbClr>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22" name="Rounded Rectangle">
            <a:extLst>
              <a:ext uri="{FF2B5EF4-FFF2-40B4-BE49-F238E27FC236}">
                <a16:creationId xmlns="" xmlns:a16="http://schemas.microsoft.com/office/drawing/2014/main" id="{204522A5-4635-AE0C-1332-B97DC99B32E3}"/>
              </a:ext>
            </a:extLst>
          </p:cNvPr>
          <p:cNvSpPr/>
          <p:nvPr/>
        </p:nvSpPr>
        <p:spPr>
          <a:xfrm>
            <a:off x="4801775" y="2867722"/>
            <a:ext cx="2526078" cy="2568607"/>
          </a:xfrm>
          <a:prstGeom prst="roundRect">
            <a:avLst>
              <a:gd name="adj" fmla="val 3246"/>
            </a:avLst>
          </a:prstGeom>
          <a:solidFill>
            <a:srgbClr val="FFFFFF">
              <a:alpha val="29000"/>
            </a:srgbClr>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23" name="Rounded Rectangle">
            <a:extLst>
              <a:ext uri="{FF2B5EF4-FFF2-40B4-BE49-F238E27FC236}">
                <a16:creationId xmlns="" xmlns:a16="http://schemas.microsoft.com/office/drawing/2014/main" id="{57E318C8-FB57-FA01-85B9-F0501872461D}"/>
              </a:ext>
            </a:extLst>
          </p:cNvPr>
          <p:cNvSpPr/>
          <p:nvPr/>
        </p:nvSpPr>
        <p:spPr>
          <a:xfrm>
            <a:off x="8467636" y="2867721"/>
            <a:ext cx="2526078" cy="2568607"/>
          </a:xfrm>
          <a:prstGeom prst="roundRect">
            <a:avLst>
              <a:gd name="adj" fmla="val 3246"/>
            </a:avLst>
          </a:prstGeom>
          <a:solidFill>
            <a:srgbClr val="FFFFFF">
              <a:alpha val="29000"/>
            </a:srgbClr>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25" name="Rounded Rectangle">
            <a:extLst>
              <a:ext uri="{FF2B5EF4-FFF2-40B4-BE49-F238E27FC236}">
                <a16:creationId xmlns="" xmlns:a16="http://schemas.microsoft.com/office/drawing/2014/main" id="{7B0A7371-9D57-8CCD-8B28-5E669CA4098A}"/>
              </a:ext>
            </a:extLst>
          </p:cNvPr>
          <p:cNvSpPr/>
          <p:nvPr/>
        </p:nvSpPr>
        <p:spPr>
          <a:xfrm>
            <a:off x="8628725" y="2960855"/>
            <a:ext cx="2295891" cy="2568607"/>
          </a:xfrm>
          <a:prstGeom prst="roundRect">
            <a:avLst>
              <a:gd name="adj" fmla="val 3571"/>
            </a:avLst>
          </a:prstGeom>
          <a:solidFill>
            <a:srgbClr val="FFFFFF">
              <a:alpha val="9000"/>
            </a:srgbClr>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27" name="Retângulo 26">
            <a:extLst>
              <a:ext uri="{FF2B5EF4-FFF2-40B4-BE49-F238E27FC236}">
                <a16:creationId xmlns="" xmlns:a16="http://schemas.microsoft.com/office/drawing/2014/main" id="{71CFFCA1-6F16-43C9-16A5-18B44AE33EB8}"/>
              </a:ext>
            </a:extLst>
          </p:cNvPr>
          <p:cNvSpPr/>
          <p:nvPr/>
        </p:nvSpPr>
        <p:spPr>
          <a:xfrm>
            <a:off x="4732677" y="2246320"/>
            <a:ext cx="2335577"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600" noProof="0" dirty="0">
                <a:solidFill>
                  <a:prstClr val="black"/>
                </a:solidFill>
                <a:latin typeface="Barlow" panose="00000500000000000000" pitchFamily="2" charset="0"/>
              </a:rPr>
              <a:t>Conteúdo</a:t>
            </a:r>
            <a:endParaRPr lang="pt-BR" sz="1600" dirty="0">
              <a:solidFill>
                <a:prstClr val="black"/>
              </a:solidFill>
              <a:latin typeface="Barlow"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600" dirty="0">
              <a:solidFill>
                <a:prstClr val="black"/>
              </a:solidFill>
              <a:latin typeface="Barlow"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Barlow" panose="00000500000000000000" pitchFamily="2" charset="0"/>
              </a:rPr>
              <a:t>Exercício harmônico;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Barlow" panose="00000500000000000000" pitchFamily="2" charset="0"/>
              </a:rPr>
              <a:t>•Intervalos;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Barlow" panose="00000500000000000000" pitchFamily="2" charset="0"/>
              </a:rPr>
              <a:t>• Notas </a:t>
            </a:r>
            <a:r>
              <a:rPr kumimoji="0" lang="pt-BR" sz="1600" b="0" i="0" u="none" strike="noStrike" kern="1200" cap="none" spc="0" normalizeH="0" baseline="0" noProof="0" dirty="0" err="1">
                <a:ln>
                  <a:noFill/>
                </a:ln>
                <a:solidFill>
                  <a:prstClr val="black"/>
                </a:solidFill>
                <a:effectLst/>
                <a:uLnTx/>
                <a:uFillTx/>
                <a:latin typeface="Barlow" panose="00000500000000000000" pitchFamily="2" charset="0"/>
              </a:rPr>
              <a:t>Hernarmônicas</a:t>
            </a:r>
            <a:r>
              <a:rPr kumimoji="0" lang="pt-BR" sz="1600" b="0" i="0" u="none" strike="noStrike" kern="1200" cap="none" spc="0" normalizeH="0" baseline="0" noProof="0" dirty="0">
                <a:ln>
                  <a:noFill/>
                </a:ln>
                <a:solidFill>
                  <a:prstClr val="black"/>
                </a:solidFill>
                <a:effectLst/>
                <a:uLnTx/>
                <a:uFillTx/>
                <a:latin typeface="Barlow" panose="00000500000000000000" pitchFamily="2" charset="0"/>
              </a:rPr>
              <a:t> e acidentes;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Barlow" panose="00000500000000000000" pitchFamily="2" charset="0"/>
              </a:rPr>
              <a:t>• Desenvolvimento da escala maior;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Barlow" panose="00000500000000000000" pitchFamily="2" charset="0"/>
              </a:rPr>
              <a:t>• Formação de acordes tríades e </a:t>
            </a:r>
            <a:r>
              <a:rPr kumimoji="0" lang="pt-BR" sz="1600" b="0" i="0" u="none" strike="noStrike" kern="1200" cap="none" spc="0" normalizeH="0" baseline="0" noProof="0" dirty="0" err="1">
                <a:ln>
                  <a:noFill/>
                </a:ln>
                <a:solidFill>
                  <a:prstClr val="black"/>
                </a:solidFill>
                <a:effectLst/>
                <a:uLnTx/>
                <a:uFillTx/>
                <a:latin typeface="Barlow" panose="00000500000000000000" pitchFamily="2" charset="0"/>
              </a:rPr>
              <a:t>inverções</a:t>
            </a:r>
            <a:endParaRPr kumimoji="0" lang="pt-BR" sz="1600" b="0" i="0" u="none" strike="noStrike" kern="1200" cap="none" spc="0" normalizeH="0" baseline="0" noProof="0" dirty="0">
              <a:ln>
                <a:noFill/>
              </a:ln>
              <a:solidFill>
                <a:prstClr val="black"/>
              </a:solidFill>
              <a:effectLst/>
              <a:uLnTx/>
              <a:uFillTx/>
              <a:latin typeface="Barlow" panose="00000500000000000000" pitchFamily="2" charset="0"/>
            </a:endParaRPr>
          </a:p>
        </p:txBody>
      </p:sp>
      <p:sp>
        <p:nvSpPr>
          <p:cNvPr id="29" name="Retângulo 28">
            <a:extLst>
              <a:ext uri="{FF2B5EF4-FFF2-40B4-BE49-F238E27FC236}">
                <a16:creationId xmlns="" xmlns:a16="http://schemas.microsoft.com/office/drawing/2014/main" id="{A28127A8-5B36-2189-E262-9A22C4EE9D1B}"/>
              </a:ext>
            </a:extLst>
          </p:cNvPr>
          <p:cNvSpPr/>
          <p:nvPr/>
        </p:nvSpPr>
        <p:spPr>
          <a:xfrm>
            <a:off x="8351153" y="1876989"/>
            <a:ext cx="3326423"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Barlow" panose="00000500000000000000" pitchFamily="2" charset="0"/>
              </a:rPr>
              <a:t>Campo Harmônico menor;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Barlow" panose="00000500000000000000" pitchFamily="2" charset="0"/>
              </a:rPr>
              <a:t>• Escalas menores;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Barlow" panose="00000500000000000000" pitchFamily="2" charset="0"/>
              </a:rPr>
              <a:t>• Prática de partitura;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Barlow" panose="00000500000000000000" pitchFamily="2" charset="0"/>
              </a:rPr>
              <a:t>• Performance geral;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Barlow" panose="00000500000000000000" pitchFamily="2" charset="0"/>
              </a:rPr>
              <a:t>• Prática em conjunto;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Barlow" panose="00000500000000000000" pitchFamily="2" charset="0"/>
              </a:rPr>
              <a:t>• Repertório;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Barlow" panose="00000500000000000000" pitchFamily="2" charset="0"/>
              </a:rPr>
              <a:t>• Harmonia moderna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Barlow" panose="00000500000000000000" pitchFamily="2" charset="0"/>
              </a:rPr>
              <a:t>• Modos gregos e escalas.</a:t>
            </a:r>
          </a:p>
        </p:txBody>
      </p:sp>
      <p:sp>
        <p:nvSpPr>
          <p:cNvPr id="30" name="Retângulo 29">
            <a:extLst>
              <a:ext uri="{FF2B5EF4-FFF2-40B4-BE49-F238E27FC236}">
                <a16:creationId xmlns="" xmlns:a16="http://schemas.microsoft.com/office/drawing/2014/main" id="{BD947103-2EFA-AC91-4525-11AE5D0BB4F1}"/>
              </a:ext>
            </a:extLst>
          </p:cNvPr>
          <p:cNvSpPr/>
          <p:nvPr/>
        </p:nvSpPr>
        <p:spPr>
          <a:xfrm>
            <a:off x="8351153" y="3690002"/>
            <a:ext cx="3375047" cy="160043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Barlow" panose="00000500000000000000" pitchFamily="2" charset="0"/>
              </a:rPr>
              <a:t>Campo harmônico maior;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Barlow" panose="00000500000000000000" pitchFamily="2" charset="0"/>
              </a:rPr>
              <a:t>• Fórmulas de compasso;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Barlow" panose="00000500000000000000" pitchFamily="2" charset="0"/>
              </a:rPr>
              <a:t>• Intervalos compostos;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Barlow" panose="00000500000000000000" pitchFamily="2" charset="0"/>
              </a:rPr>
              <a:t>• Formação de acordes tétrades e inversões;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Barlow" panose="00000500000000000000" pitchFamily="2" charset="0"/>
              </a:rPr>
              <a:t>• Exercício cromático;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Barlow" panose="00000500000000000000" pitchFamily="2" charset="0"/>
              </a:rPr>
              <a:t>• Desenvolvimento técnico.</a:t>
            </a:r>
          </a:p>
        </p:txBody>
      </p:sp>
      <p:pic>
        <p:nvPicPr>
          <p:cNvPr id="31" name="Imagem 30">
            <a:extLst>
              <a:ext uri="{FF2B5EF4-FFF2-40B4-BE49-F238E27FC236}">
                <a16:creationId xmlns="" xmlns:a16="http://schemas.microsoft.com/office/drawing/2014/main" id="{1D77E5E8-7987-FE11-1C01-2AFDD432881C}"/>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449375" y="185227"/>
            <a:ext cx="902179" cy="531158"/>
          </a:xfrm>
          <a:prstGeom prst="rect">
            <a:avLst/>
          </a:prstGeom>
        </p:spPr>
      </p:pic>
    </p:spTree>
    <p:extLst>
      <p:ext uri="{BB962C8B-B14F-4D97-AF65-F5344CB8AC3E}">
        <p14:creationId xmlns="" xmlns:p14="http://schemas.microsoft.com/office/powerpoint/2010/main" val="349596973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Imagem 3">
            <a:extLst>
              <a:ext uri="{FF2B5EF4-FFF2-40B4-BE49-F238E27FC236}">
                <a16:creationId xmlns="" xmlns:a16="http://schemas.microsoft.com/office/drawing/2014/main" id="{312E3B7C-98FC-DB64-AEF1-124AE64D4FC9}"/>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135572" y="997547"/>
            <a:ext cx="8259712" cy="4862905"/>
          </a:xfrm>
          <a:prstGeom prst="rect">
            <a:avLst/>
          </a:prstGeom>
        </p:spPr>
      </p:pic>
    </p:spTree>
    <p:extLst>
      <p:ext uri="{BB962C8B-B14F-4D97-AF65-F5344CB8AC3E}">
        <p14:creationId xmlns="" xmlns:p14="http://schemas.microsoft.com/office/powerpoint/2010/main" val="311823681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orem Ipsum is simply dummy text of the printing and typesetting industry. Lorem Ipsum has been the industry's standard dummy text ever since the 1500s, when an unknown printer took a galley of type and scrambled it to make a type specimen book. It has s">
            <a:extLst>
              <a:ext uri="{FF2B5EF4-FFF2-40B4-BE49-F238E27FC236}">
                <a16:creationId xmlns="" xmlns:a16="http://schemas.microsoft.com/office/drawing/2014/main" id="{C96DBE0C-A0CC-A975-AEF6-F15737ECED2E}"/>
              </a:ext>
            </a:extLst>
          </p:cNvPr>
          <p:cNvSpPr txBox="1"/>
          <p:nvPr/>
        </p:nvSpPr>
        <p:spPr>
          <a:xfrm>
            <a:off x="5368194" y="953838"/>
            <a:ext cx="3384376" cy="3898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a:solidFill>
                  <a:srgbClr val="535353"/>
                </a:solidFill>
                <a:latin typeface="Barlow SemiBold"/>
                <a:ea typeface="Barlow SemiBold"/>
                <a:cs typeface="Barlow SemiBold"/>
                <a:sym typeface="Barlow SemiBold"/>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pt-BR" sz="2200" b="0" i="0" u="none" strike="noStrike" kern="0" cap="none" spc="0" normalizeH="0" baseline="0" noProof="0" dirty="0">
                <a:ln>
                  <a:noFill/>
                </a:ln>
                <a:solidFill>
                  <a:srgbClr val="373F4C"/>
                </a:solidFill>
                <a:effectLst/>
                <a:uLnTx/>
                <a:uFillTx/>
                <a:latin typeface="Barlow" panose="00000500000000000000" pitchFamily="2" charset="0"/>
                <a:sym typeface="Barlow SemiBold"/>
              </a:rPr>
              <a:t>VRADSON CASTRO</a:t>
            </a:r>
          </a:p>
        </p:txBody>
      </p:sp>
      <p:sp>
        <p:nvSpPr>
          <p:cNvPr id="13" name="Line">
            <a:extLst>
              <a:ext uri="{FF2B5EF4-FFF2-40B4-BE49-F238E27FC236}">
                <a16:creationId xmlns="" xmlns:a16="http://schemas.microsoft.com/office/drawing/2014/main" id="{1E701D7A-E2B6-0108-602B-44B5B20CB536}"/>
              </a:ext>
            </a:extLst>
          </p:cNvPr>
          <p:cNvSpPr/>
          <p:nvPr/>
        </p:nvSpPr>
        <p:spPr>
          <a:xfrm>
            <a:off x="4163143" y="979403"/>
            <a:ext cx="1072100" cy="33872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8577" y="0"/>
                </a:lnTo>
                <a:lnTo>
                  <a:pt x="0" y="21600"/>
                </a:lnTo>
              </a:path>
            </a:pathLst>
          </a:custGeom>
          <a:ln w="25400">
            <a:solidFill>
              <a:schemeClr val="bg2">
                <a:lumMod val="50000"/>
              </a:schemeClr>
            </a:solidFill>
          </a:ln>
        </p:spPr>
        <p:txBody>
          <a:bodyPr lIns="22859" tIns="22859" rIns="22859" bIns="22859"/>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sz="1500" b="1" i="0" u="none" strike="noStrike" kern="0" cap="none" spc="0" normalizeH="0" baseline="0" noProof="0">
              <a:ln>
                <a:noFill/>
              </a:ln>
              <a:solidFill>
                <a:srgbClr val="000000"/>
              </a:solidFill>
              <a:effectLst/>
              <a:uLnTx/>
              <a:uFillTx/>
              <a:latin typeface="Helvetica Neue"/>
              <a:sym typeface="Helvetica Neue"/>
            </a:endParaRPr>
          </a:p>
        </p:txBody>
      </p:sp>
      <p:sp>
        <p:nvSpPr>
          <p:cNvPr id="25" name="Title Project Information">
            <a:extLst>
              <a:ext uri="{FF2B5EF4-FFF2-40B4-BE49-F238E27FC236}">
                <a16:creationId xmlns="" xmlns:a16="http://schemas.microsoft.com/office/drawing/2014/main" id="{4AE24D49-49DA-F993-4DA3-0ACF9BDEC91F}"/>
              </a:ext>
            </a:extLst>
          </p:cNvPr>
          <p:cNvSpPr txBox="1"/>
          <p:nvPr/>
        </p:nvSpPr>
        <p:spPr>
          <a:xfrm>
            <a:off x="5302602" y="1957312"/>
            <a:ext cx="937888" cy="2975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marL="0" marR="0" lvl="0" indent="0" algn="l" defTabSz="412750" rtl="0" eaLnBrk="1" fontAlgn="auto" latinLnBrk="0" hangingPunct="0">
              <a:lnSpc>
                <a:spcPct val="100000"/>
              </a:lnSpc>
              <a:spcBef>
                <a:spcPts val="0"/>
              </a:spcBef>
              <a:spcAft>
                <a:spcPts val="0"/>
              </a:spcAft>
              <a:buClrTx/>
              <a:buSzTx/>
              <a:buFontTx/>
              <a:buNone/>
              <a:tabLst/>
              <a:defRPr sz="3200" b="0">
                <a:solidFill>
                  <a:srgbClr val="3A4863"/>
                </a:solidFill>
                <a:latin typeface="Barlow Regular"/>
                <a:ea typeface="Barlow Regular"/>
                <a:cs typeface="Barlow Regular"/>
                <a:sym typeface="Barlow Regular"/>
              </a:defRPr>
            </a:pPr>
            <a:r>
              <a:rPr kumimoji="0" lang="pt-BR" sz="1600" b="0" i="0" u="none" strike="noStrike" kern="0" cap="none" spc="0" normalizeH="0" baseline="0" noProof="0" dirty="0">
                <a:ln>
                  <a:noFill/>
                </a:ln>
                <a:solidFill>
                  <a:srgbClr val="3A4863"/>
                </a:solidFill>
                <a:effectLst/>
                <a:uLnTx/>
                <a:uFillTx/>
                <a:latin typeface="Barlow Medium"/>
                <a:ea typeface="Barlow Medium"/>
                <a:cs typeface="Barlow Medium"/>
                <a:sym typeface="Barlow Medium"/>
              </a:rPr>
              <a:t>DIVISÃO</a:t>
            </a:r>
            <a:endParaRPr kumimoji="0" sz="1600" b="0" i="0" u="none" strike="noStrike" kern="0" cap="none" spc="0" normalizeH="0" baseline="0" noProof="0" dirty="0">
              <a:ln>
                <a:noFill/>
              </a:ln>
              <a:solidFill>
                <a:srgbClr val="3A4863"/>
              </a:solidFill>
              <a:effectLst/>
              <a:uLnTx/>
              <a:uFillTx/>
              <a:latin typeface="Barlow Medium"/>
              <a:ea typeface="Barlow Medium"/>
              <a:cs typeface="Barlow Medium"/>
              <a:sym typeface="Barlow Medium"/>
            </a:endParaRPr>
          </a:p>
        </p:txBody>
      </p:sp>
      <p:sp>
        <p:nvSpPr>
          <p:cNvPr id="26" name="Line">
            <a:extLst>
              <a:ext uri="{FF2B5EF4-FFF2-40B4-BE49-F238E27FC236}">
                <a16:creationId xmlns="" xmlns:a16="http://schemas.microsoft.com/office/drawing/2014/main" id="{47BD0375-5130-46C1-3A31-1B5608C2C0B6}"/>
              </a:ext>
            </a:extLst>
          </p:cNvPr>
          <p:cNvSpPr/>
          <p:nvPr/>
        </p:nvSpPr>
        <p:spPr>
          <a:xfrm>
            <a:off x="6170683" y="2296294"/>
            <a:ext cx="1073576" cy="115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923" y="21600"/>
                </a:lnTo>
                <a:lnTo>
                  <a:pt x="0" y="0"/>
                </a:lnTo>
              </a:path>
            </a:pathLst>
          </a:custGeom>
          <a:ln w="25400">
            <a:solidFill>
              <a:schemeClr val="accent5"/>
            </a:solidFill>
          </a:ln>
        </p:spPr>
        <p:txBody>
          <a:bodyPr lIns="22859" tIns="22859" rIns="22859" bIns="22859"/>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sz="1500" b="1" i="0" u="none" strike="noStrike" kern="0" cap="none" spc="0" normalizeH="0" baseline="0" noProof="0">
              <a:ln>
                <a:noFill/>
              </a:ln>
              <a:solidFill>
                <a:srgbClr val="000000"/>
              </a:solidFill>
              <a:effectLst/>
              <a:uLnTx/>
              <a:uFillTx/>
              <a:latin typeface="Helvetica Neue"/>
              <a:sym typeface="Helvetica Neue"/>
            </a:endParaRPr>
          </a:p>
        </p:txBody>
      </p:sp>
      <p:sp>
        <p:nvSpPr>
          <p:cNvPr id="27" name="Line">
            <a:extLst>
              <a:ext uri="{FF2B5EF4-FFF2-40B4-BE49-F238E27FC236}">
                <a16:creationId xmlns="" xmlns:a16="http://schemas.microsoft.com/office/drawing/2014/main" id="{75D3AB6D-D1A7-278D-696F-CFD238E00916}"/>
              </a:ext>
            </a:extLst>
          </p:cNvPr>
          <p:cNvSpPr/>
          <p:nvPr/>
        </p:nvSpPr>
        <p:spPr>
          <a:xfrm>
            <a:off x="6171477" y="1883359"/>
            <a:ext cx="1059360" cy="11285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670" y="0"/>
                </a:lnTo>
                <a:lnTo>
                  <a:pt x="0" y="21600"/>
                </a:lnTo>
              </a:path>
            </a:pathLst>
          </a:custGeom>
          <a:ln w="25400">
            <a:solidFill>
              <a:schemeClr val="accent5"/>
            </a:solidFill>
          </a:ln>
        </p:spPr>
        <p:txBody>
          <a:bodyPr lIns="22859" tIns="22859" rIns="22859" bIns="22859"/>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sz="1500" b="1" i="0" u="none" strike="noStrike" kern="0" cap="none" spc="0" normalizeH="0" baseline="0" noProof="0">
              <a:ln>
                <a:noFill/>
              </a:ln>
              <a:solidFill>
                <a:srgbClr val="000000"/>
              </a:solidFill>
              <a:effectLst/>
              <a:uLnTx/>
              <a:uFillTx/>
              <a:latin typeface="Helvetica Neue"/>
              <a:sym typeface="Helvetica Neue"/>
            </a:endParaRPr>
          </a:p>
        </p:txBody>
      </p:sp>
      <p:sp>
        <p:nvSpPr>
          <p:cNvPr id="28" name="Venn diagram">
            <a:extLst>
              <a:ext uri="{FF2B5EF4-FFF2-40B4-BE49-F238E27FC236}">
                <a16:creationId xmlns="" xmlns:a16="http://schemas.microsoft.com/office/drawing/2014/main" id="{495F95F5-4BAC-9BDA-34B7-641BE7B0E0B6}"/>
              </a:ext>
            </a:extLst>
          </p:cNvPr>
          <p:cNvSpPr txBox="1"/>
          <p:nvPr/>
        </p:nvSpPr>
        <p:spPr>
          <a:xfrm>
            <a:off x="7443527" y="1746488"/>
            <a:ext cx="2193249" cy="3282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lgn="l">
              <a:defRPr sz="4600">
                <a:latin typeface="Barlow Bold"/>
                <a:ea typeface="Barlow Bold"/>
                <a:cs typeface="Barlow Bold"/>
                <a:sym typeface="Barlow Bold"/>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rgbClr val="373F4C"/>
                </a:solidFill>
                <a:effectLst/>
                <a:uLnTx/>
                <a:uFillTx/>
                <a:latin typeface="Barlow" panose="00000500000000000000" pitchFamily="2" charset="0"/>
                <a:sym typeface="Barlow Bold"/>
              </a:rPr>
              <a:t>Cursos</a:t>
            </a:r>
          </a:p>
        </p:txBody>
      </p:sp>
      <p:sp>
        <p:nvSpPr>
          <p:cNvPr id="29" name="Venn diagram">
            <a:extLst>
              <a:ext uri="{FF2B5EF4-FFF2-40B4-BE49-F238E27FC236}">
                <a16:creationId xmlns="" xmlns:a16="http://schemas.microsoft.com/office/drawing/2014/main" id="{C446D90B-78A1-0ECD-8150-0B058A2A46B4}"/>
              </a:ext>
            </a:extLst>
          </p:cNvPr>
          <p:cNvSpPr txBox="1"/>
          <p:nvPr/>
        </p:nvSpPr>
        <p:spPr>
          <a:xfrm>
            <a:off x="7310441" y="2228931"/>
            <a:ext cx="2193249" cy="3282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lgn="l">
              <a:defRPr sz="4600">
                <a:latin typeface="Barlow Bold"/>
                <a:ea typeface="Barlow Bold"/>
                <a:cs typeface="Barlow Bold"/>
                <a:sym typeface="Barlow Bold"/>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rgbClr val="373F4C"/>
                </a:solidFill>
                <a:effectLst/>
                <a:uLnTx/>
                <a:uFillTx/>
                <a:latin typeface="Barlow" panose="00000500000000000000" pitchFamily="2" charset="0"/>
                <a:sym typeface="Barlow Bold"/>
              </a:rPr>
              <a:t>Oficinas</a:t>
            </a:r>
          </a:p>
        </p:txBody>
      </p:sp>
      <p:sp>
        <p:nvSpPr>
          <p:cNvPr id="30" name="Line">
            <a:extLst>
              <a:ext uri="{FF2B5EF4-FFF2-40B4-BE49-F238E27FC236}">
                <a16:creationId xmlns="" xmlns:a16="http://schemas.microsoft.com/office/drawing/2014/main" id="{8360DAF7-9F50-AE96-8402-9EC9F5AEF6C4}"/>
              </a:ext>
            </a:extLst>
          </p:cNvPr>
          <p:cNvSpPr/>
          <p:nvPr/>
        </p:nvSpPr>
        <p:spPr>
          <a:xfrm>
            <a:off x="4163143" y="2000466"/>
            <a:ext cx="1073576" cy="115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923" y="21600"/>
                </a:lnTo>
                <a:lnTo>
                  <a:pt x="0" y="0"/>
                </a:lnTo>
              </a:path>
            </a:pathLst>
          </a:custGeom>
          <a:ln w="25400">
            <a:solidFill>
              <a:schemeClr val="bg2">
                <a:lumMod val="50000"/>
              </a:schemeClr>
            </a:solidFill>
          </a:ln>
        </p:spPr>
        <p:txBody>
          <a:bodyPr lIns="22859" tIns="22859" rIns="22859" bIns="22859"/>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sz="1500" b="1" i="0" u="none" strike="noStrike" kern="0" cap="none" spc="0" normalizeH="0" baseline="0" noProof="0">
              <a:ln>
                <a:noFill/>
              </a:ln>
              <a:solidFill>
                <a:srgbClr val="000000"/>
              </a:solidFill>
              <a:effectLst/>
              <a:uLnTx/>
              <a:uFillTx/>
              <a:latin typeface="Helvetica Neue"/>
              <a:sym typeface="Helvetica Neue"/>
            </a:endParaRPr>
          </a:p>
        </p:txBody>
      </p:sp>
      <p:sp>
        <p:nvSpPr>
          <p:cNvPr id="40" name="Title Demo Text">
            <a:extLst>
              <a:ext uri="{FF2B5EF4-FFF2-40B4-BE49-F238E27FC236}">
                <a16:creationId xmlns="" xmlns:a16="http://schemas.microsoft.com/office/drawing/2014/main" id="{0F7A7DAD-637E-B88B-ED11-9D8BBB7663D6}"/>
              </a:ext>
            </a:extLst>
          </p:cNvPr>
          <p:cNvSpPr txBox="1"/>
          <p:nvPr/>
        </p:nvSpPr>
        <p:spPr>
          <a:xfrm>
            <a:off x="2711063" y="3260158"/>
            <a:ext cx="6769875" cy="3282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7000" b="0">
                <a:solidFill>
                  <a:srgbClr val="3A4863"/>
                </a:solidFill>
                <a:latin typeface="Barlow Regular"/>
                <a:ea typeface="Barlow Regular"/>
                <a:cs typeface="Barlow Regular"/>
                <a:sym typeface="Barlow Regular"/>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rgbClr val="373F4C"/>
                </a:solidFill>
                <a:effectLst/>
                <a:uLnTx/>
                <a:uFillTx/>
                <a:latin typeface="Barlow Regular"/>
                <a:sym typeface="Barlow Regular"/>
              </a:rPr>
              <a:t>PROFESSORES E CARGA HORÁRIA . INÍCIO JAN/23</a:t>
            </a:r>
            <a:endParaRPr kumimoji="0" sz="1800" b="0" i="0" u="none" strike="noStrike" kern="0" cap="none" spc="0" normalizeH="0" baseline="0" noProof="0" dirty="0">
              <a:ln>
                <a:noFill/>
              </a:ln>
              <a:solidFill>
                <a:srgbClr val="373F4C"/>
              </a:solidFill>
              <a:effectLst/>
              <a:uLnTx/>
              <a:uFillTx/>
              <a:latin typeface="Barlow Regular"/>
              <a:sym typeface="Barlow Regular"/>
            </a:endParaRPr>
          </a:p>
        </p:txBody>
      </p:sp>
      <p:graphicFrame>
        <p:nvGraphicFramePr>
          <p:cNvPr id="42" name="Tabela 41">
            <a:extLst>
              <a:ext uri="{FF2B5EF4-FFF2-40B4-BE49-F238E27FC236}">
                <a16:creationId xmlns="" xmlns:a16="http://schemas.microsoft.com/office/drawing/2014/main" id="{6EB6B79A-20E4-1170-8224-7AB2EF684323}"/>
              </a:ext>
            </a:extLst>
          </p:cNvPr>
          <p:cNvGraphicFramePr>
            <a:graphicFrameLocks noGrp="1"/>
          </p:cNvGraphicFramePr>
          <p:nvPr>
            <p:extLst>
              <p:ext uri="{D42A27DB-BD31-4B8C-83A1-F6EECF244321}">
                <p14:modId xmlns="" xmlns:p14="http://schemas.microsoft.com/office/powerpoint/2010/main" val="1301455929"/>
              </p:ext>
            </p:extLst>
          </p:nvPr>
        </p:nvGraphicFramePr>
        <p:xfrm>
          <a:off x="844550" y="3742600"/>
          <a:ext cx="10502900" cy="2588762"/>
        </p:xfrm>
        <a:graphic>
          <a:graphicData uri="http://schemas.openxmlformats.org/drawingml/2006/table">
            <a:tbl>
              <a:tblPr/>
              <a:tblGrid>
                <a:gridCol w="1746029">
                  <a:extLst>
                    <a:ext uri="{9D8B030D-6E8A-4147-A177-3AD203B41FA5}">
                      <a16:colId xmlns="" xmlns:a16="http://schemas.microsoft.com/office/drawing/2014/main" val="483242398"/>
                    </a:ext>
                  </a:extLst>
                </a:gridCol>
                <a:gridCol w="1698519">
                  <a:extLst>
                    <a:ext uri="{9D8B030D-6E8A-4147-A177-3AD203B41FA5}">
                      <a16:colId xmlns="" xmlns:a16="http://schemas.microsoft.com/office/drawing/2014/main" val="3816669825"/>
                    </a:ext>
                  </a:extLst>
                </a:gridCol>
                <a:gridCol w="1152142">
                  <a:extLst>
                    <a:ext uri="{9D8B030D-6E8A-4147-A177-3AD203B41FA5}">
                      <a16:colId xmlns="" xmlns:a16="http://schemas.microsoft.com/office/drawing/2014/main" val="2098033672"/>
                    </a:ext>
                  </a:extLst>
                </a:gridCol>
                <a:gridCol w="938342">
                  <a:extLst>
                    <a:ext uri="{9D8B030D-6E8A-4147-A177-3AD203B41FA5}">
                      <a16:colId xmlns="" xmlns:a16="http://schemas.microsoft.com/office/drawing/2014/main" val="770959353"/>
                    </a:ext>
                  </a:extLst>
                </a:gridCol>
                <a:gridCol w="1060090">
                  <a:extLst>
                    <a:ext uri="{9D8B030D-6E8A-4147-A177-3AD203B41FA5}">
                      <a16:colId xmlns="" xmlns:a16="http://schemas.microsoft.com/office/drawing/2014/main" val="1083414693"/>
                    </a:ext>
                  </a:extLst>
                </a:gridCol>
                <a:gridCol w="1377818">
                  <a:extLst>
                    <a:ext uri="{9D8B030D-6E8A-4147-A177-3AD203B41FA5}">
                      <a16:colId xmlns="" xmlns:a16="http://schemas.microsoft.com/office/drawing/2014/main" val="1715668878"/>
                    </a:ext>
                  </a:extLst>
                </a:gridCol>
                <a:gridCol w="1306552">
                  <a:extLst>
                    <a:ext uri="{9D8B030D-6E8A-4147-A177-3AD203B41FA5}">
                      <a16:colId xmlns="" xmlns:a16="http://schemas.microsoft.com/office/drawing/2014/main" val="2988802254"/>
                    </a:ext>
                  </a:extLst>
                </a:gridCol>
                <a:gridCol w="1223408">
                  <a:extLst>
                    <a:ext uri="{9D8B030D-6E8A-4147-A177-3AD203B41FA5}">
                      <a16:colId xmlns="" xmlns:a16="http://schemas.microsoft.com/office/drawing/2014/main" val="2040968830"/>
                    </a:ext>
                  </a:extLst>
                </a:gridCol>
              </a:tblGrid>
              <a:tr h="917477">
                <a:tc>
                  <a:txBody>
                    <a:bodyPr/>
                    <a:lstStyle/>
                    <a:p>
                      <a:pPr algn="ctr" fontAlgn="ctr"/>
                      <a:r>
                        <a:rPr lang="pt-BR" sz="1000" b="1" i="0" u="none" strike="noStrike" dirty="0">
                          <a:solidFill>
                            <a:srgbClr val="000000"/>
                          </a:solidFill>
                          <a:effectLst/>
                          <a:latin typeface="Montserrat Medium" panose="00000600000000000000" pitchFamily="50" charset="0"/>
                        </a:rPr>
                        <a:t>PROFESSOR</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2D5DE"/>
                    </a:solidFill>
                  </a:tcPr>
                </a:tc>
                <a:tc>
                  <a:txBody>
                    <a:bodyPr/>
                    <a:lstStyle/>
                    <a:p>
                      <a:pPr algn="ctr" fontAlgn="ctr"/>
                      <a:r>
                        <a:rPr lang="pt-BR" sz="900" b="1" i="0" u="none" strike="noStrike" dirty="0">
                          <a:solidFill>
                            <a:srgbClr val="000000"/>
                          </a:solidFill>
                          <a:effectLst/>
                          <a:latin typeface="Montserrat Medium" panose="00000600000000000000" pitchFamily="50" charset="0"/>
                        </a:rPr>
                        <a:t>CURSO</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2D5DE"/>
                    </a:solidFill>
                  </a:tcPr>
                </a:tc>
                <a:tc>
                  <a:txBody>
                    <a:bodyPr/>
                    <a:lstStyle/>
                    <a:p>
                      <a:pPr algn="ctr" fontAlgn="ctr"/>
                      <a:r>
                        <a:rPr lang="pt-BR" sz="900" b="1" i="0" u="none" strike="noStrike" dirty="0">
                          <a:solidFill>
                            <a:srgbClr val="000000"/>
                          </a:solidFill>
                          <a:effectLst/>
                          <a:latin typeface="Montserrat Medium" panose="00000600000000000000" pitchFamily="50" charset="0"/>
                        </a:rPr>
                        <a:t>FORNECEDOR</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2D5DE"/>
                    </a:solidFill>
                  </a:tcPr>
                </a:tc>
                <a:tc>
                  <a:txBody>
                    <a:bodyPr/>
                    <a:lstStyle/>
                    <a:p>
                      <a:pPr algn="ctr" fontAlgn="ctr"/>
                      <a:r>
                        <a:rPr lang="pt-BR" sz="900" b="1" i="0" u="none" strike="noStrike">
                          <a:solidFill>
                            <a:srgbClr val="000000"/>
                          </a:solidFill>
                          <a:effectLst/>
                          <a:latin typeface="Montserrat Medium" panose="00000600000000000000" pitchFamily="50" charset="0"/>
                        </a:rPr>
                        <a:t>C. HOR. MENSAL</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2D5DE"/>
                    </a:solidFill>
                  </a:tcPr>
                </a:tc>
                <a:tc>
                  <a:txBody>
                    <a:bodyPr/>
                    <a:lstStyle/>
                    <a:p>
                      <a:pPr algn="ctr" fontAlgn="ctr"/>
                      <a:r>
                        <a:rPr lang="pt-BR" sz="900" b="1" i="0" u="none" strike="noStrike">
                          <a:solidFill>
                            <a:srgbClr val="000000"/>
                          </a:solidFill>
                          <a:effectLst/>
                          <a:latin typeface="Montserrat Medium" panose="00000600000000000000" pitchFamily="50" charset="0"/>
                        </a:rPr>
                        <a:t>C. HOR. SEMANAL</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2D5DE"/>
                    </a:solidFill>
                  </a:tcPr>
                </a:tc>
                <a:tc>
                  <a:txBody>
                    <a:bodyPr/>
                    <a:lstStyle/>
                    <a:p>
                      <a:pPr algn="ctr" fontAlgn="ctr"/>
                      <a:r>
                        <a:rPr lang="pt-BR" sz="900" b="1" i="0" u="none" strike="noStrike" dirty="0">
                          <a:solidFill>
                            <a:srgbClr val="000000"/>
                          </a:solidFill>
                          <a:effectLst/>
                          <a:latin typeface="Montserrat Medium" panose="00000600000000000000" pitchFamily="50" charset="0"/>
                        </a:rPr>
                        <a:t>LOCAL DE ENSINO</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0EAEF"/>
                    </a:solidFill>
                  </a:tcPr>
                </a:tc>
                <a:tc>
                  <a:txBody>
                    <a:bodyPr/>
                    <a:lstStyle/>
                    <a:p>
                      <a:pPr algn="ctr" fontAlgn="ctr"/>
                      <a:r>
                        <a:rPr lang="pt-BR" sz="700" b="1" i="0" u="none" strike="noStrike" dirty="0">
                          <a:solidFill>
                            <a:srgbClr val="000000"/>
                          </a:solidFill>
                          <a:effectLst/>
                          <a:latin typeface="Montserrat Medium" panose="00000600000000000000" pitchFamily="50" charset="0"/>
                        </a:rPr>
                        <a:t>NOME DA SALA</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0EAEF"/>
                    </a:solidFill>
                  </a:tcPr>
                </a:tc>
                <a:tc>
                  <a:txBody>
                    <a:bodyPr/>
                    <a:lstStyle/>
                    <a:p>
                      <a:pPr algn="ctr" fontAlgn="ctr"/>
                      <a:r>
                        <a:rPr lang="pt-BR" sz="900" b="1" i="0" u="none" strike="noStrike" dirty="0">
                          <a:solidFill>
                            <a:srgbClr val="000000"/>
                          </a:solidFill>
                          <a:effectLst/>
                          <a:latin typeface="Montserrat Medium" panose="00000600000000000000" pitchFamily="50" charset="0"/>
                        </a:rPr>
                        <a:t>INÍCIO DAS AULAS REMATRICULADOS</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DC6D7"/>
                    </a:solidFill>
                  </a:tcPr>
                </a:tc>
                <a:extLst>
                  <a:ext uri="{0D108BD9-81ED-4DB2-BD59-A6C34878D82A}">
                    <a16:rowId xmlns="" xmlns:a16="http://schemas.microsoft.com/office/drawing/2014/main" val="3587789701"/>
                  </a:ext>
                </a:extLst>
              </a:tr>
              <a:tr h="482883">
                <a:tc>
                  <a:txBody>
                    <a:bodyPr/>
                    <a:lstStyle/>
                    <a:p>
                      <a:pPr lvl="1" algn="l" fontAlgn="ctr"/>
                      <a:r>
                        <a:rPr lang="pt-BR" sz="1050" b="1" i="0" u="none" strike="noStrike">
                          <a:solidFill>
                            <a:srgbClr val="000000"/>
                          </a:solidFill>
                          <a:effectLst/>
                          <a:latin typeface="Montserrat Medium" panose="00000600000000000000" pitchFamily="50" charset="0"/>
                        </a:rPr>
                        <a:t>JESSICA DUARTE</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dirty="0">
                          <a:solidFill>
                            <a:srgbClr val="000000"/>
                          </a:solidFill>
                          <a:effectLst/>
                          <a:latin typeface="Montserrat Medium" panose="00000600000000000000" pitchFamily="50" charset="0"/>
                        </a:rPr>
                        <a:t>TEATRO</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a:solidFill>
                            <a:srgbClr val="000000"/>
                          </a:solidFill>
                          <a:effectLst/>
                          <a:latin typeface="Montserrat Medium" panose="00000600000000000000" pitchFamily="50" charset="0"/>
                        </a:rPr>
                        <a:t>ALESSANDRA</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Montserrat Medium" panose="00000600000000000000" pitchFamily="50" charset="0"/>
                        </a:rPr>
                        <a:t>160</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100" b="0" i="0" u="none" strike="noStrike" dirty="0">
                          <a:solidFill>
                            <a:srgbClr val="000000"/>
                          </a:solidFill>
                          <a:effectLst/>
                          <a:latin typeface="Montserrat Medium" panose="00000600000000000000" pitchFamily="50" charset="0"/>
                        </a:rPr>
                        <a:t>40</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dirty="0">
                          <a:solidFill>
                            <a:srgbClr val="000000"/>
                          </a:solidFill>
                          <a:effectLst/>
                          <a:latin typeface="Montserrat Medium" panose="00000600000000000000" pitchFamily="50" charset="0"/>
                        </a:rPr>
                        <a:t>COMPLEXO</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dirty="0">
                          <a:solidFill>
                            <a:srgbClr val="000000"/>
                          </a:solidFill>
                          <a:effectLst/>
                          <a:latin typeface="Montserrat Medium" panose="00000600000000000000" pitchFamily="50" charset="0"/>
                        </a:rPr>
                        <a:t>STELLA ADLER </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900" b="0" i="0" u="none" strike="noStrike" dirty="0">
                          <a:solidFill>
                            <a:srgbClr val="000000"/>
                          </a:solidFill>
                          <a:effectLst/>
                          <a:latin typeface="Montserrat Medium" panose="00000600000000000000" pitchFamily="50" charset="0"/>
                        </a:rPr>
                        <a:t>23/01/2023</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760414499"/>
                  </a:ext>
                </a:extLst>
              </a:tr>
              <a:tr h="594201">
                <a:tc>
                  <a:txBody>
                    <a:bodyPr/>
                    <a:lstStyle/>
                    <a:p>
                      <a:pPr lvl="1" algn="l" fontAlgn="ctr"/>
                      <a:r>
                        <a:rPr lang="pt-BR" sz="1050" b="1" i="0" u="none" strike="noStrike" dirty="0">
                          <a:solidFill>
                            <a:srgbClr val="000000"/>
                          </a:solidFill>
                          <a:effectLst/>
                          <a:latin typeface="Montserrat Medium" panose="00000600000000000000" pitchFamily="50" charset="0"/>
                        </a:rPr>
                        <a:t>JOYCE</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FE7F3"/>
                    </a:solidFill>
                  </a:tcPr>
                </a:tc>
                <a:tc>
                  <a:txBody>
                    <a:bodyPr/>
                    <a:lstStyle/>
                    <a:p>
                      <a:pPr algn="ctr" fontAlgn="ctr"/>
                      <a:r>
                        <a:rPr lang="pt-BR" sz="1050" b="0" i="0" u="none" strike="noStrike">
                          <a:solidFill>
                            <a:srgbClr val="000000"/>
                          </a:solidFill>
                          <a:effectLst/>
                          <a:latin typeface="Montserrat Medium" panose="00000600000000000000" pitchFamily="50" charset="0"/>
                        </a:rPr>
                        <a:t>TEATRO</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a:solidFill>
                            <a:srgbClr val="000000"/>
                          </a:solidFill>
                          <a:effectLst/>
                          <a:latin typeface="Montserrat Medium" panose="00000600000000000000" pitchFamily="50" charset="0"/>
                        </a:rPr>
                        <a:t>ALESSANDRA</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100" b="0" i="0" u="none" strike="noStrike" dirty="0">
                          <a:solidFill>
                            <a:srgbClr val="000000"/>
                          </a:solidFill>
                          <a:effectLst/>
                          <a:latin typeface="Montserrat Medium" panose="00000600000000000000" pitchFamily="50" charset="0"/>
                        </a:rPr>
                        <a:t>60</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Montserrat Medium" panose="00000600000000000000" pitchFamily="50" charset="0"/>
                        </a:rPr>
                        <a:t>15</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dirty="0">
                          <a:solidFill>
                            <a:srgbClr val="000000"/>
                          </a:solidFill>
                          <a:effectLst/>
                          <a:latin typeface="Montserrat Medium" panose="00000600000000000000" pitchFamily="50" charset="0"/>
                        </a:rPr>
                        <a:t>COMPLEXO</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dirty="0">
                          <a:solidFill>
                            <a:srgbClr val="000000"/>
                          </a:solidFill>
                          <a:effectLst/>
                          <a:latin typeface="Montserrat Medium" panose="00000600000000000000" pitchFamily="50" charset="0"/>
                        </a:rPr>
                        <a:t> EUTHALIA ARAGÃO</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900" b="0" i="0" u="none" strike="noStrike" dirty="0">
                          <a:solidFill>
                            <a:srgbClr val="000000"/>
                          </a:solidFill>
                          <a:effectLst/>
                          <a:latin typeface="Montserrat Medium" panose="00000600000000000000" pitchFamily="50" charset="0"/>
                        </a:rPr>
                        <a:t> 06/02/2023</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653547015"/>
                  </a:ext>
                </a:extLst>
              </a:tr>
              <a:tr h="594201">
                <a:tc>
                  <a:txBody>
                    <a:bodyPr/>
                    <a:lstStyle/>
                    <a:p>
                      <a:pPr lvl="1" algn="l" fontAlgn="ctr"/>
                      <a:r>
                        <a:rPr lang="pt-BR" sz="1050" b="1" i="0" u="none" strike="noStrike" dirty="0">
                          <a:solidFill>
                            <a:srgbClr val="000000"/>
                          </a:solidFill>
                          <a:effectLst/>
                          <a:latin typeface="Montserrat Medium" panose="00000600000000000000" pitchFamily="50" charset="0"/>
                        </a:rPr>
                        <a:t>MARIA VIRGINIA</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FE7F3"/>
                    </a:solidFill>
                  </a:tcPr>
                </a:tc>
                <a:tc>
                  <a:txBody>
                    <a:bodyPr/>
                    <a:lstStyle/>
                    <a:p>
                      <a:pPr algn="ctr" fontAlgn="ctr"/>
                      <a:r>
                        <a:rPr lang="pt-BR" sz="1050" b="0" i="0" u="none" strike="noStrike" dirty="0">
                          <a:solidFill>
                            <a:srgbClr val="000000"/>
                          </a:solidFill>
                          <a:effectLst/>
                          <a:latin typeface="Montserrat Medium" panose="00000600000000000000" pitchFamily="50" charset="0"/>
                        </a:rPr>
                        <a:t>TEATRO</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a:solidFill>
                            <a:srgbClr val="000000"/>
                          </a:solidFill>
                          <a:effectLst/>
                          <a:latin typeface="Montserrat Medium" panose="00000600000000000000" pitchFamily="50" charset="0"/>
                        </a:rPr>
                        <a:t>ALESSANDRA</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Montserrat Medium" panose="00000600000000000000" pitchFamily="50" charset="0"/>
                        </a:rPr>
                        <a:t>60</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Montserrat Medium" panose="00000600000000000000" pitchFamily="50" charset="0"/>
                        </a:rPr>
                        <a:t>15</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a:solidFill>
                            <a:srgbClr val="000000"/>
                          </a:solidFill>
                          <a:effectLst/>
                          <a:latin typeface="Montserrat Medium" panose="00000600000000000000" pitchFamily="50" charset="0"/>
                        </a:rPr>
                        <a:t>COMPLEXO</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dirty="0">
                          <a:solidFill>
                            <a:srgbClr val="000000"/>
                          </a:solidFill>
                          <a:effectLst/>
                          <a:latin typeface="Montserrat Medium" panose="00000600000000000000" pitchFamily="50" charset="0"/>
                        </a:rPr>
                        <a:t> EUTHALIA ARAGÃO</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412750" eaLnBrk="1" fontAlgn="ctr" latinLnBrk="0" hangingPunct="1">
                        <a:lnSpc>
                          <a:spcPct val="100000"/>
                        </a:lnSpc>
                        <a:spcBef>
                          <a:spcPts val="0"/>
                        </a:spcBef>
                        <a:spcAft>
                          <a:spcPts val="0"/>
                        </a:spcAft>
                        <a:buClrTx/>
                        <a:buSzTx/>
                        <a:buFontTx/>
                        <a:buNone/>
                        <a:tabLst/>
                        <a:defRPr/>
                      </a:pPr>
                      <a:r>
                        <a:rPr lang="pt-BR" sz="900" b="0" i="0" u="none" strike="noStrike" dirty="0">
                          <a:solidFill>
                            <a:srgbClr val="000000"/>
                          </a:solidFill>
                          <a:effectLst/>
                          <a:latin typeface="Montserrat Medium" panose="00000600000000000000" pitchFamily="50" charset="0"/>
                        </a:rPr>
                        <a:t> 06/02/2023 </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FE7F3"/>
                    </a:solidFill>
                  </a:tcPr>
                </a:tc>
                <a:extLst>
                  <a:ext uri="{0D108BD9-81ED-4DB2-BD59-A6C34878D82A}">
                    <a16:rowId xmlns="" xmlns:a16="http://schemas.microsoft.com/office/drawing/2014/main" val="2451149844"/>
                  </a:ext>
                </a:extLst>
              </a:tr>
            </a:tbl>
          </a:graphicData>
        </a:graphic>
      </p:graphicFrame>
      <p:sp>
        <p:nvSpPr>
          <p:cNvPr id="43" name="Lorem Ipsum is simply dummy text of the printing and typesetting industry. Lorem Ipsum has been the industry's standard dummy text ever since the 1500s, when an unknown printer took a galley of type and scrambled it to make a type specimen book. It has s">
            <a:extLst>
              <a:ext uri="{FF2B5EF4-FFF2-40B4-BE49-F238E27FC236}">
                <a16:creationId xmlns="" xmlns:a16="http://schemas.microsoft.com/office/drawing/2014/main" id="{65A43DCA-B064-41D0-C144-C1259EC47680}"/>
              </a:ext>
            </a:extLst>
          </p:cNvPr>
          <p:cNvSpPr txBox="1"/>
          <p:nvPr/>
        </p:nvSpPr>
        <p:spPr>
          <a:xfrm>
            <a:off x="5368194" y="724611"/>
            <a:ext cx="2065685" cy="2975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l">
              <a:defRPr sz="2500">
                <a:solidFill>
                  <a:srgbClr val="9D9F9D"/>
                </a:solidFill>
                <a:latin typeface="Barlow Medium"/>
                <a:ea typeface="Barlow Medium"/>
                <a:cs typeface="Barlow Medium"/>
                <a:sym typeface="Barlow Medium"/>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pt-BR" sz="1600" b="0" i="0" u="none" strike="noStrike" kern="0" cap="none" spc="0" normalizeH="0" baseline="0" noProof="0" dirty="0">
                <a:ln>
                  <a:noFill/>
                </a:ln>
                <a:solidFill>
                  <a:srgbClr val="373F4C"/>
                </a:solidFill>
                <a:effectLst/>
                <a:uLnTx/>
                <a:uFillTx/>
                <a:latin typeface="Barlow" panose="00000500000000000000" pitchFamily="2" charset="0"/>
                <a:sym typeface="Barlow Medium"/>
              </a:rPr>
              <a:t>LIDER</a:t>
            </a:r>
          </a:p>
        </p:txBody>
      </p:sp>
      <p:pic>
        <p:nvPicPr>
          <p:cNvPr id="4" name="Imagem 3">
            <a:extLst>
              <a:ext uri="{FF2B5EF4-FFF2-40B4-BE49-F238E27FC236}">
                <a16:creationId xmlns="" xmlns:a16="http://schemas.microsoft.com/office/drawing/2014/main" id="{870E0469-DB8C-051B-6355-03322982D475}"/>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04604" y="526636"/>
            <a:ext cx="4143870" cy="2439703"/>
          </a:xfrm>
          <a:prstGeom prst="rect">
            <a:avLst/>
          </a:prstGeom>
        </p:spPr>
      </p:pic>
    </p:spTree>
    <p:extLst>
      <p:ext uri="{BB962C8B-B14F-4D97-AF65-F5344CB8AC3E}">
        <p14:creationId xmlns="" xmlns:p14="http://schemas.microsoft.com/office/powerpoint/2010/main" val="338235579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ela 8">
            <a:extLst>
              <a:ext uri="{FF2B5EF4-FFF2-40B4-BE49-F238E27FC236}">
                <a16:creationId xmlns="" xmlns:a16="http://schemas.microsoft.com/office/drawing/2014/main" id="{7D94F9CF-09C7-A990-EF45-7FF21ABD26DA}"/>
              </a:ext>
            </a:extLst>
          </p:cNvPr>
          <p:cNvGraphicFramePr>
            <a:graphicFrameLocks noGrp="1"/>
          </p:cNvGraphicFramePr>
          <p:nvPr>
            <p:extLst>
              <p:ext uri="{D42A27DB-BD31-4B8C-83A1-F6EECF244321}">
                <p14:modId xmlns="" xmlns:p14="http://schemas.microsoft.com/office/powerpoint/2010/main" val="1082801599"/>
              </p:ext>
            </p:extLst>
          </p:nvPr>
        </p:nvGraphicFramePr>
        <p:xfrm>
          <a:off x="3635124" y="382432"/>
          <a:ext cx="8047537" cy="6149318"/>
        </p:xfrm>
        <a:graphic>
          <a:graphicData uri="http://schemas.openxmlformats.org/drawingml/2006/table">
            <a:tbl>
              <a:tblPr/>
              <a:tblGrid>
                <a:gridCol w="2210769">
                  <a:extLst>
                    <a:ext uri="{9D8B030D-6E8A-4147-A177-3AD203B41FA5}">
                      <a16:colId xmlns="" xmlns:a16="http://schemas.microsoft.com/office/drawing/2014/main" val="1828530503"/>
                    </a:ext>
                  </a:extLst>
                </a:gridCol>
                <a:gridCol w="1842309">
                  <a:extLst>
                    <a:ext uri="{9D8B030D-6E8A-4147-A177-3AD203B41FA5}">
                      <a16:colId xmlns="" xmlns:a16="http://schemas.microsoft.com/office/drawing/2014/main" val="3030346473"/>
                    </a:ext>
                  </a:extLst>
                </a:gridCol>
                <a:gridCol w="2034913">
                  <a:extLst>
                    <a:ext uri="{9D8B030D-6E8A-4147-A177-3AD203B41FA5}">
                      <a16:colId xmlns="" xmlns:a16="http://schemas.microsoft.com/office/drawing/2014/main" val="1603832696"/>
                    </a:ext>
                  </a:extLst>
                </a:gridCol>
                <a:gridCol w="1959546">
                  <a:extLst>
                    <a:ext uri="{9D8B030D-6E8A-4147-A177-3AD203B41FA5}">
                      <a16:colId xmlns="" xmlns:a16="http://schemas.microsoft.com/office/drawing/2014/main" val="4093644839"/>
                    </a:ext>
                  </a:extLst>
                </a:gridCol>
              </a:tblGrid>
              <a:tr h="187343">
                <a:tc>
                  <a:txBody>
                    <a:bodyPr/>
                    <a:lstStyle/>
                    <a:p>
                      <a:pPr algn="ctr" fontAlgn="ctr"/>
                      <a:r>
                        <a:rPr lang="pt-BR" sz="900" b="1" i="0" u="none" strike="noStrike" dirty="0">
                          <a:solidFill>
                            <a:srgbClr val="3F3F3F"/>
                          </a:solidFill>
                          <a:effectLst/>
                          <a:latin typeface="Montserrat" panose="00000500000000000000" pitchFamily="50" charset="0"/>
                        </a:rPr>
                        <a:t>PROFESSOR</a:t>
                      </a:r>
                    </a:p>
                  </a:txBody>
                  <a:tcPr marL="5836" marR="5836" marT="58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D8D8"/>
                    </a:solidFill>
                  </a:tcPr>
                </a:tc>
                <a:tc>
                  <a:txBody>
                    <a:bodyPr/>
                    <a:lstStyle/>
                    <a:p>
                      <a:pPr algn="ctr" fontAlgn="ctr"/>
                      <a:r>
                        <a:rPr lang="pt-BR" sz="900" b="1" i="0" u="none" strike="noStrike" dirty="0">
                          <a:solidFill>
                            <a:srgbClr val="3F3F3F"/>
                          </a:solidFill>
                          <a:effectLst/>
                          <a:latin typeface="Montserrat" panose="00000500000000000000" pitchFamily="50" charset="0"/>
                        </a:rPr>
                        <a:t>HORARIO</a:t>
                      </a:r>
                    </a:p>
                  </a:txBody>
                  <a:tcPr marL="5836" marR="5836" marT="58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D8D8"/>
                    </a:solidFill>
                  </a:tcPr>
                </a:tc>
                <a:tc>
                  <a:txBody>
                    <a:bodyPr/>
                    <a:lstStyle/>
                    <a:p>
                      <a:pPr algn="ctr" fontAlgn="ctr"/>
                      <a:r>
                        <a:rPr lang="pt-BR" sz="900" b="1" i="0" u="none" strike="noStrike" dirty="0">
                          <a:solidFill>
                            <a:srgbClr val="3F3F3F"/>
                          </a:solidFill>
                          <a:effectLst/>
                          <a:latin typeface="Montserrat" panose="00000500000000000000" pitchFamily="50" charset="0"/>
                        </a:rPr>
                        <a:t>DIA</a:t>
                      </a:r>
                    </a:p>
                  </a:txBody>
                  <a:tcPr marL="5836" marR="5836" marT="58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D8D8"/>
                    </a:solidFill>
                  </a:tcPr>
                </a:tc>
                <a:tc>
                  <a:txBody>
                    <a:bodyPr/>
                    <a:lstStyle/>
                    <a:p>
                      <a:pPr algn="ctr" fontAlgn="ctr"/>
                      <a:r>
                        <a:rPr lang="pt-BR" sz="900" b="1" i="0" u="none" strike="noStrike" dirty="0">
                          <a:solidFill>
                            <a:srgbClr val="3F3F3F"/>
                          </a:solidFill>
                          <a:effectLst/>
                          <a:latin typeface="Montserrat" panose="00000500000000000000" pitchFamily="50" charset="0"/>
                        </a:rPr>
                        <a:t>SALA</a:t>
                      </a:r>
                    </a:p>
                  </a:txBody>
                  <a:tcPr marL="5836" marR="5836" marT="58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D8D8"/>
                    </a:solidFill>
                  </a:tcPr>
                </a:tc>
                <a:extLst>
                  <a:ext uri="{0D108BD9-81ED-4DB2-BD59-A6C34878D82A}">
                    <a16:rowId xmlns="" xmlns:a16="http://schemas.microsoft.com/office/drawing/2014/main" val="1654041923"/>
                  </a:ext>
                </a:extLst>
              </a:tr>
              <a:tr h="212961">
                <a:tc gridSpan="4">
                  <a:txBody>
                    <a:bodyPr/>
                    <a:lstStyle/>
                    <a:p>
                      <a:pPr algn="ctr" fontAlgn="ctr"/>
                      <a:r>
                        <a:rPr lang="pt-BR" sz="900" b="0" i="0" u="none" strike="noStrike">
                          <a:solidFill>
                            <a:srgbClr val="000000"/>
                          </a:solidFill>
                          <a:effectLst/>
                          <a:latin typeface="Montserrat" panose="00000500000000000000" pitchFamily="50" charset="0"/>
                        </a:rPr>
                        <a:t>INICIAÇÃO</a:t>
                      </a:r>
                    </a:p>
                  </a:txBody>
                  <a:tcPr marL="86264" marR="86264" marT="43132" marB="431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 xmlns:a16="http://schemas.microsoft.com/office/drawing/2014/main" val="2336718452"/>
                  </a:ext>
                </a:extLst>
              </a:tr>
              <a:tr h="187343">
                <a:tc>
                  <a:txBody>
                    <a:bodyPr/>
                    <a:lstStyle/>
                    <a:p>
                      <a:pPr algn="ctr" fontAlgn="ctr"/>
                      <a:r>
                        <a:rPr lang="pt-BR" sz="900" b="0" i="0" u="none" strike="noStrike">
                          <a:solidFill>
                            <a:srgbClr val="000000"/>
                          </a:solidFill>
                          <a:effectLst/>
                          <a:latin typeface="Montserrat" panose="00000500000000000000" pitchFamily="50" charset="0"/>
                        </a:rPr>
                        <a:t>JESSICA MAYARA D. C./</a:t>
                      </a:r>
                    </a:p>
                  </a:txBody>
                  <a:tcPr marL="5836" marR="5836" marT="58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Montserrat" panose="00000500000000000000" pitchFamily="50" charset="0"/>
                        </a:rPr>
                        <a:t>16:30 - 16:00</a:t>
                      </a:r>
                    </a:p>
                  </a:txBody>
                  <a:tcPr marL="5836" marR="5836" marT="58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Montserrat" panose="00000500000000000000" pitchFamily="50" charset="0"/>
                        </a:rPr>
                        <a:t>TERÇA E QUINTA</a:t>
                      </a:r>
                    </a:p>
                  </a:txBody>
                  <a:tcPr marL="5836" marR="5836" marT="58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Montserrat" panose="00000500000000000000" pitchFamily="50" charset="0"/>
                        </a:rPr>
                        <a:t>STELLA ADLER</a:t>
                      </a:r>
                    </a:p>
                  </a:txBody>
                  <a:tcPr marL="5836" marR="5836" marT="58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276269594"/>
                  </a:ext>
                </a:extLst>
              </a:tr>
              <a:tr h="366679">
                <a:tc>
                  <a:txBody>
                    <a:bodyPr/>
                    <a:lstStyle/>
                    <a:p>
                      <a:pPr algn="ctr" fontAlgn="ctr"/>
                      <a:r>
                        <a:rPr lang="pt-BR" sz="900" b="0" i="0" u="none" strike="noStrike">
                          <a:solidFill>
                            <a:srgbClr val="000000"/>
                          </a:solidFill>
                          <a:effectLst/>
                          <a:latin typeface="Montserrat" panose="00000500000000000000" pitchFamily="50" charset="0"/>
                        </a:rPr>
                        <a:t>MARIA VIRGÍNIA DOS SANTOS ALVES</a:t>
                      </a:r>
                    </a:p>
                  </a:txBody>
                  <a:tcPr marL="5836" marR="5836" marT="58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Montserrat" panose="00000500000000000000" pitchFamily="50" charset="0"/>
                        </a:rPr>
                        <a:t>16:30 - 16:00</a:t>
                      </a:r>
                    </a:p>
                  </a:txBody>
                  <a:tcPr marL="5836" marR="5836" marT="58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Montserrat" panose="00000500000000000000" pitchFamily="50" charset="0"/>
                        </a:rPr>
                        <a:t>TERÇA E QUINTA</a:t>
                      </a:r>
                    </a:p>
                  </a:txBody>
                  <a:tcPr marL="5836" marR="5836" marT="58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Montserrat" panose="00000500000000000000" pitchFamily="50" charset="0"/>
                        </a:rPr>
                        <a:t>EUTALHA ARAGÃO</a:t>
                      </a:r>
                    </a:p>
                  </a:txBody>
                  <a:tcPr marL="5836" marR="5836" marT="58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587459046"/>
                  </a:ext>
                </a:extLst>
              </a:tr>
              <a:tr h="225773">
                <a:tc gridSpan="4">
                  <a:txBody>
                    <a:bodyPr/>
                    <a:lstStyle/>
                    <a:p>
                      <a:pPr algn="ctr" fontAlgn="ctr"/>
                      <a:r>
                        <a:rPr lang="pt-BR" sz="1050" b="0" i="0" u="none" strike="noStrike">
                          <a:solidFill>
                            <a:srgbClr val="000000"/>
                          </a:solidFill>
                          <a:effectLst/>
                          <a:latin typeface="Montserrat" panose="00000500000000000000" pitchFamily="50" charset="0"/>
                        </a:rPr>
                        <a:t>INFANTIL</a:t>
                      </a:r>
                    </a:p>
                  </a:txBody>
                  <a:tcPr marL="86264" marR="86264" marT="43132" marB="431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 xmlns:a16="http://schemas.microsoft.com/office/drawing/2014/main" val="1562142996"/>
                  </a:ext>
                </a:extLst>
              </a:tr>
              <a:tr h="187343">
                <a:tc>
                  <a:txBody>
                    <a:bodyPr/>
                    <a:lstStyle/>
                    <a:p>
                      <a:pPr algn="ctr" fontAlgn="ctr"/>
                      <a:r>
                        <a:rPr lang="pt-BR" sz="900" b="0" i="0" u="none" strike="noStrike">
                          <a:solidFill>
                            <a:srgbClr val="000000"/>
                          </a:solidFill>
                          <a:effectLst/>
                          <a:latin typeface="Montserrat" panose="00000500000000000000" pitchFamily="50" charset="0"/>
                        </a:rPr>
                        <a:t>XEROLLEN DE SOUZA</a:t>
                      </a:r>
                    </a:p>
                  </a:txBody>
                  <a:tcPr marL="5836" marR="5836" marT="58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Montserrat" panose="00000500000000000000" pitchFamily="50" charset="0"/>
                        </a:rPr>
                        <a:t>08:00 - 08:30</a:t>
                      </a:r>
                    </a:p>
                  </a:txBody>
                  <a:tcPr marL="5836" marR="5836" marT="58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Montserrat" panose="00000500000000000000" pitchFamily="50" charset="0"/>
                        </a:rPr>
                        <a:t>TERÇA E QUINTA</a:t>
                      </a:r>
                    </a:p>
                  </a:txBody>
                  <a:tcPr marL="5836" marR="5836" marT="58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Montserrat" panose="00000500000000000000" pitchFamily="50" charset="0"/>
                        </a:rPr>
                        <a:t>STELLA ADLER</a:t>
                      </a:r>
                    </a:p>
                  </a:txBody>
                  <a:tcPr marL="5836" marR="5836" marT="58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771042619"/>
                  </a:ext>
                </a:extLst>
              </a:tr>
              <a:tr h="187343">
                <a:tc>
                  <a:txBody>
                    <a:bodyPr/>
                    <a:lstStyle/>
                    <a:p>
                      <a:pPr algn="ctr" fontAlgn="ctr"/>
                      <a:r>
                        <a:rPr lang="pt-BR" sz="900" b="0" i="0" u="none" strike="noStrike">
                          <a:solidFill>
                            <a:srgbClr val="000000"/>
                          </a:solidFill>
                          <a:effectLst/>
                          <a:latin typeface="Montserrat" panose="00000500000000000000" pitchFamily="50" charset="0"/>
                        </a:rPr>
                        <a:t>JESSICA MAYARA D. C./</a:t>
                      </a:r>
                    </a:p>
                  </a:txBody>
                  <a:tcPr marL="5836" marR="5836" marT="58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Montserrat" panose="00000500000000000000" pitchFamily="50" charset="0"/>
                        </a:rPr>
                        <a:t>16:30 - 18:00</a:t>
                      </a:r>
                    </a:p>
                  </a:txBody>
                  <a:tcPr marL="5836" marR="5836" marT="58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Montserrat" panose="00000500000000000000" pitchFamily="50" charset="0"/>
                        </a:rPr>
                        <a:t>SEGUNDA E QUARTA</a:t>
                      </a:r>
                    </a:p>
                  </a:txBody>
                  <a:tcPr marL="5836" marR="5836" marT="58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Montserrat" panose="00000500000000000000" pitchFamily="50" charset="0"/>
                        </a:rPr>
                        <a:t>STELLA ADLER</a:t>
                      </a:r>
                    </a:p>
                  </a:txBody>
                  <a:tcPr marL="5836" marR="5836" marT="58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934389029"/>
                  </a:ext>
                </a:extLst>
              </a:tr>
              <a:tr h="187343">
                <a:tc>
                  <a:txBody>
                    <a:bodyPr/>
                    <a:lstStyle/>
                    <a:p>
                      <a:pPr algn="ctr" fontAlgn="ctr"/>
                      <a:r>
                        <a:rPr lang="pt-BR" sz="900" b="0" i="0" u="none" strike="noStrike">
                          <a:solidFill>
                            <a:srgbClr val="000000"/>
                          </a:solidFill>
                          <a:effectLst/>
                          <a:latin typeface="Montserrat" panose="00000500000000000000" pitchFamily="50" charset="0"/>
                        </a:rPr>
                        <a:t>JESSICA MAYARA D. C./</a:t>
                      </a:r>
                    </a:p>
                  </a:txBody>
                  <a:tcPr marL="5836" marR="5836" marT="58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Montserrat" panose="00000500000000000000" pitchFamily="50" charset="0"/>
                        </a:rPr>
                        <a:t>18:00 - 19:30</a:t>
                      </a:r>
                    </a:p>
                  </a:txBody>
                  <a:tcPr marL="5836" marR="5836" marT="58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Montserrat" panose="00000500000000000000" pitchFamily="50" charset="0"/>
                        </a:rPr>
                        <a:t>SEGUNDA E QUARTA</a:t>
                      </a:r>
                    </a:p>
                  </a:txBody>
                  <a:tcPr marL="5836" marR="5836" marT="58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Montserrat" panose="00000500000000000000" pitchFamily="50" charset="0"/>
                        </a:rPr>
                        <a:t>STELLA ADLER</a:t>
                      </a:r>
                    </a:p>
                  </a:txBody>
                  <a:tcPr marL="5836" marR="5836" marT="58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555790213"/>
                  </a:ext>
                </a:extLst>
              </a:tr>
              <a:tr h="366679">
                <a:tc>
                  <a:txBody>
                    <a:bodyPr/>
                    <a:lstStyle/>
                    <a:p>
                      <a:pPr algn="ctr" fontAlgn="ctr"/>
                      <a:r>
                        <a:rPr lang="pt-BR" sz="900" b="0" i="0" u="none" strike="noStrike">
                          <a:solidFill>
                            <a:srgbClr val="000000"/>
                          </a:solidFill>
                          <a:effectLst/>
                          <a:latin typeface="Montserrat" panose="00000500000000000000" pitchFamily="50" charset="0"/>
                        </a:rPr>
                        <a:t>JOICE RAIENNE ROCHA GOIS</a:t>
                      </a:r>
                    </a:p>
                  </a:txBody>
                  <a:tcPr marL="5836" marR="5836" marT="58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Montserrat" panose="00000500000000000000" pitchFamily="50" charset="0"/>
                        </a:rPr>
                        <a:t>18:00 - 19:30</a:t>
                      </a:r>
                    </a:p>
                  </a:txBody>
                  <a:tcPr marL="5836" marR="5836" marT="58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Montserrat" panose="00000500000000000000" pitchFamily="50" charset="0"/>
                        </a:rPr>
                        <a:t>SEGUNDA E QUARTA</a:t>
                      </a:r>
                    </a:p>
                  </a:txBody>
                  <a:tcPr marL="5836" marR="5836" marT="58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Montserrat" panose="00000500000000000000" pitchFamily="50" charset="0"/>
                        </a:rPr>
                        <a:t>EUTALHA ARAGÃO</a:t>
                      </a:r>
                    </a:p>
                  </a:txBody>
                  <a:tcPr marL="5836" marR="5836" marT="58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655067354"/>
                  </a:ext>
                </a:extLst>
              </a:tr>
              <a:tr h="225773">
                <a:tc gridSpan="4">
                  <a:txBody>
                    <a:bodyPr/>
                    <a:lstStyle/>
                    <a:p>
                      <a:pPr algn="ctr" fontAlgn="ctr"/>
                      <a:r>
                        <a:rPr lang="pt-BR" sz="1050" b="0" i="0" u="none" strike="noStrike">
                          <a:solidFill>
                            <a:srgbClr val="000000"/>
                          </a:solidFill>
                          <a:effectLst/>
                          <a:latin typeface="Montserrat" panose="00000500000000000000" pitchFamily="50" charset="0"/>
                        </a:rPr>
                        <a:t>JUVENIL</a:t>
                      </a:r>
                    </a:p>
                  </a:txBody>
                  <a:tcPr marL="86264" marR="86264" marT="43132" marB="431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 xmlns:a16="http://schemas.microsoft.com/office/drawing/2014/main" val="3891162406"/>
                  </a:ext>
                </a:extLst>
              </a:tr>
              <a:tr h="187343">
                <a:tc>
                  <a:txBody>
                    <a:bodyPr/>
                    <a:lstStyle/>
                    <a:p>
                      <a:pPr algn="ctr" fontAlgn="ctr"/>
                      <a:r>
                        <a:rPr lang="pt-BR" sz="900" b="0" i="0" u="none" strike="noStrike">
                          <a:solidFill>
                            <a:srgbClr val="000000"/>
                          </a:solidFill>
                          <a:effectLst/>
                          <a:latin typeface="Montserrat" panose="00000500000000000000" pitchFamily="50" charset="0"/>
                        </a:rPr>
                        <a:t>JESSICA MAYARA D. C./</a:t>
                      </a:r>
                    </a:p>
                  </a:txBody>
                  <a:tcPr marL="5836" marR="5836" marT="58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Montserrat" panose="00000500000000000000" pitchFamily="50" charset="0"/>
                        </a:rPr>
                        <a:t>14:30 - 16:00</a:t>
                      </a:r>
                    </a:p>
                  </a:txBody>
                  <a:tcPr marL="5836" marR="5836" marT="58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Montserrat" panose="00000500000000000000" pitchFamily="50" charset="0"/>
                        </a:rPr>
                        <a:t>SEGUNDA E QUARTA</a:t>
                      </a:r>
                    </a:p>
                  </a:txBody>
                  <a:tcPr marL="5836" marR="5836" marT="58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Montserrat" panose="00000500000000000000" pitchFamily="50" charset="0"/>
                        </a:rPr>
                        <a:t>STELLA ADLER</a:t>
                      </a:r>
                    </a:p>
                  </a:txBody>
                  <a:tcPr marL="5836" marR="5836" marT="58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914481438"/>
                  </a:ext>
                </a:extLst>
              </a:tr>
              <a:tr h="366679">
                <a:tc>
                  <a:txBody>
                    <a:bodyPr/>
                    <a:lstStyle/>
                    <a:p>
                      <a:pPr algn="ctr" fontAlgn="ctr"/>
                      <a:r>
                        <a:rPr lang="pt-BR" sz="900" b="0" i="0" u="none" strike="noStrike" dirty="0" err="1" smtClean="0">
                          <a:solidFill>
                            <a:srgbClr val="000000"/>
                          </a:solidFill>
                          <a:effectLst/>
                          <a:latin typeface="Montserrat" panose="00000500000000000000" pitchFamily="50" charset="0"/>
                        </a:rPr>
                        <a:t>Vradson</a:t>
                      </a:r>
                      <a:endParaRPr lang="pt-BR" sz="900" b="0" i="0" u="none" strike="noStrike" dirty="0">
                        <a:solidFill>
                          <a:srgbClr val="000000"/>
                        </a:solidFill>
                        <a:effectLst/>
                        <a:latin typeface="Montserrat" panose="00000500000000000000" pitchFamily="50" charset="0"/>
                      </a:endParaRPr>
                    </a:p>
                  </a:txBody>
                  <a:tcPr marL="5836" marR="5836" marT="58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Montserrat" panose="00000500000000000000" pitchFamily="50" charset="0"/>
                        </a:rPr>
                        <a:t>14:30 - 16:00</a:t>
                      </a:r>
                    </a:p>
                  </a:txBody>
                  <a:tcPr marL="5836" marR="5836" marT="58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900" b="0" i="0" u="none" strike="noStrike" dirty="0">
                          <a:solidFill>
                            <a:srgbClr val="000000"/>
                          </a:solidFill>
                          <a:effectLst/>
                          <a:latin typeface="Montserrat" panose="00000500000000000000" pitchFamily="50" charset="0"/>
                        </a:rPr>
                        <a:t>TERÇA E QUINTA</a:t>
                      </a:r>
                    </a:p>
                  </a:txBody>
                  <a:tcPr marL="5836" marR="5836" marT="58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Montserrat" panose="00000500000000000000" pitchFamily="50" charset="0"/>
                        </a:rPr>
                        <a:t>STELLA ADLER</a:t>
                      </a:r>
                    </a:p>
                  </a:txBody>
                  <a:tcPr marL="5836" marR="5836" marT="58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835178297"/>
                  </a:ext>
                </a:extLst>
              </a:tr>
              <a:tr h="187343">
                <a:tc>
                  <a:txBody>
                    <a:bodyPr/>
                    <a:lstStyle/>
                    <a:p>
                      <a:pPr algn="ctr" fontAlgn="ctr"/>
                      <a:r>
                        <a:rPr lang="pt-BR" sz="900" b="0" i="0" u="none" strike="noStrike">
                          <a:solidFill>
                            <a:srgbClr val="000000"/>
                          </a:solidFill>
                          <a:effectLst/>
                          <a:latin typeface="Montserrat" panose="00000500000000000000" pitchFamily="50" charset="0"/>
                        </a:rPr>
                        <a:t>JESSICA MAYARA D. C./</a:t>
                      </a:r>
                    </a:p>
                  </a:txBody>
                  <a:tcPr marL="5836" marR="5836" marT="58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Montserrat" panose="00000500000000000000" pitchFamily="50" charset="0"/>
                        </a:rPr>
                        <a:t>18:00 - 19:30</a:t>
                      </a:r>
                    </a:p>
                  </a:txBody>
                  <a:tcPr marL="5836" marR="5836" marT="5836"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900" b="0" i="0" u="none" strike="noStrike" dirty="0">
                          <a:solidFill>
                            <a:srgbClr val="000000"/>
                          </a:solidFill>
                          <a:effectLst/>
                          <a:latin typeface="Montserrat" panose="00000500000000000000" pitchFamily="50" charset="0"/>
                        </a:rPr>
                        <a:t>TERÇA E QUINTA</a:t>
                      </a:r>
                    </a:p>
                  </a:txBody>
                  <a:tcPr marL="5836" marR="5836" marT="58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pt-BR" sz="900" b="0" i="0" u="none" strike="noStrike">
                          <a:solidFill>
                            <a:srgbClr val="000000"/>
                          </a:solidFill>
                          <a:effectLst/>
                          <a:latin typeface="Montserrat" panose="00000500000000000000" pitchFamily="50" charset="0"/>
                        </a:rPr>
                        <a:t>STELLA ADLER</a:t>
                      </a:r>
                    </a:p>
                  </a:txBody>
                  <a:tcPr marL="5836" marR="5836" marT="5836"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726099669"/>
                  </a:ext>
                </a:extLst>
              </a:tr>
              <a:tr h="366679">
                <a:tc>
                  <a:txBody>
                    <a:bodyPr/>
                    <a:lstStyle/>
                    <a:p>
                      <a:pPr algn="ctr" fontAlgn="ctr"/>
                      <a:r>
                        <a:rPr lang="pt-BR" sz="900" b="0" i="0" u="none" strike="noStrike">
                          <a:solidFill>
                            <a:srgbClr val="000000"/>
                          </a:solidFill>
                          <a:effectLst/>
                          <a:latin typeface="Montserrat" panose="00000500000000000000" pitchFamily="50" charset="0"/>
                        </a:rPr>
                        <a:t>MARIA VIRGÍNIA DOS SANTOS ALVES</a:t>
                      </a:r>
                    </a:p>
                  </a:txBody>
                  <a:tcPr marL="5836" marR="5836" marT="58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Montserrat" panose="00000500000000000000" pitchFamily="50" charset="0"/>
                        </a:rPr>
                        <a:t>18:00 - 19:30</a:t>
                      </a:r>
                    </a:p>
                  </a:txBody>
                  <a:tcPr marL="5836" marR="5836" marT="5836"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900" b="0" i="0" u="none" strike="noStrike" dirty="0">
                          <a:solidFill>
                            <a:srgbClr val="000000"/>
                          </a:solidFill>
                          <a:effectLst/>
                          <a:latin typeface="Montserrat" panose="00000500000000000000" pitchFamily="50" charset="0"/>
                        </a:rPr>
                        <a:t>TERÇA E QUINTA</a:t>
                      </a:r>
                    </a:p>
                  </a:txBody>
                  <a:tcPr marL="5836" marR="5836" marT="58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pt-BR" sz="900" b="0" i="0" u="none" strike="noStrike">
                          <a:solidFill>
                            <a:srgbClr val="000000"/>
                          </a:solidFill>
                          <a:effectLst/>
                          <a:latin typeface="Montserrat" panose="00000500000000000000" pitchFamily="50" charset="0"/>
                        </a:rPr>
                        <a:t>EUTALHA ARAGÃO</a:t>
                      </a:r>
                    </a:p>
                  </a:txBody>
                  <a:tcPr marL="5836" marR="5836" marT="5836"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424930359"/>
                  </a:ext>
                </a:extLst>
              </a:tr>
              <a:tr h="225773">
                <a:tc gridSpan="4">
                  <a:txBody>
                    <a:bodyPr/>
                    <a:lstStyle/>
                    <a:p>
                      <a:pPr algn="ctr" fontAlgn="ctr"/>
                      <a:r>
                        <a:rPr lang="pt-BR" sz="1050" b="0" i="0" u="none" strike="noStrike" dirty="0">
                          <a:solidFill>
                            <a:srgbClr val="000000"/>
                          </a:solidFill>
                          <a:effectLst/>
                          <a:latin typeface="Montserrat" panose="00000500000000000000" pitchFamily="50" charset="0"/>
                        </a:rPr>
                        <a:t>ADULTO</a:t>
                      </a:r>
                    </a:p>
                  </a:txBody>
                  <a:tcPr marL="86264" marR="86264" marT="43132" marB="431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 xmlns:a16="http://schemas.microsoft.com/office/drawing/2014/main" val="4022819346"/>
                  </a:ext>
                </a:extLst>
              </a:tr>
              <a:tr h="187343">
                <a:tc>
                  <a:txBody>
                    <a:bodyPr/>
                    <a:lstStyle/>
                    <a:p>
                      <a:pPr algn="ctr" fontAlgn="ctr"/>
                      <a:r>
                        <a:rPr lang="pt-BR" sz="900" b="0" i="0" u="none" strike="noStrike">
                          <a:solidFill>
                            <a:srgbClr val="000000"/>
                          </a:solidFill>
                          <a:effectLst/>
                          <a:latin typeface="Montserrat" panose="00000500000000000000" pitchFamily="50" charset="0"/>
                        </a:rPr>
                        <a:t>JESSICA MAYARA D. C./</a:t>
                      </a:r>
                    </a:p>
                  </a:txBody>
                  <a:tcPr marL="5836" marR="5836" marT="58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Montserrat" panose="00000500000000000000" pitchFamily="50" charset="0"/>
                        </a:rPr>
                        <a:t>19:30 - 21:00</a:t>
                      </a:r>
                    </a:p>
                  </a:txBody>
                  <a:tcPr marL="5836" marR="5836" marT="58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900" b="0" i="0" u="none" strike="noStrike" dirty="0">
                          <a:solidFill>
                            <a:srgbClr val="000000"/>
                          </a:solidFill>
                          <a:effectLst/>
                          <a:latin typeface="Montserrat" panose="00000500000000000000" pitchFamily="50" charset="0"/>
                        </a:rPr>
                        <a:t>SEGUNDA E QUARTA</a:t>
                      </a:r>
                    </a:p>
                  </a:txBody>
                  <a:tcPr marL="5836" marR="5836" marT="58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pt-BR" sz="900" b="0" i="0" u="none" strike="noStrike">
                          <a:solidFill>
                            <a:srgbClr val="000000"/>
                          </a:solidFill>
                          <a:effectLst/>
                          <a:latin typeface="Montserrat" panose="00000500000000000000" pitchFamily="50" charset="0"/>
                        </a:rPr>
                        <a:t>STELLA ADLER</a:t>
                      </a:r>
                    </a:p>
                  </a:txBody>
                  <a:tcPr marL="5836" marR="5836" marT="58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908422889"/>
                  </a:ext>
                </a:extLst>
              </a:tr>
              <a:tr h="225773">
                <a:tc gridSpan="4">
                  <a:txBody>
                    <a:bodyPr/>
                    <a:lstStyle/>
                    <a:p>
                      <a:pPr algn="ctr" fontAlgn="ctr"/>
                      <a:r>
                        <a:rPr lang="pt-BR" sz="1050" b="0" i="0" u="none" strike="noStrike" dirty="0">
                          <a:solidFill>
                            <a:srgbClr val="000000"/>
                          </a:solidFill>
                          <a:effectLst/>
                          <a:latin typeface="Montserrat" panose="00000500000000000000" pitchFamily="50" charset="0"/>
                        </a:rPr>
                        <a:t>AVANÇADO</a:t>
                      </a:r>
                    </a:p>
                  </a:txBody>
                  <a:tcPr marL="86264" marR="86264" marT="43132" marB="431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 xmlns:a16="http://schemas.microsoft.com/office/drawing/2014/main" val="247289051"/>
                  </a:ext>
                </a:extLst>
              </a:tr>
              <a:tr h="366679">
                <a:tc>
                  <a:txBody>
                    <a:bodyPr/>
                    <a:lstStyle/>
                    <a:p>
                      <a:pPr algn="ctr" fontAlgn="ctr"/>
                      <a:r>
                        <a:rPr lang="pt-BR" sz="900" b="0" i="0" u="none" strike="noStrike">
                          <a:solidFill>
                            <a:srgbClr val="000000"/>
                          </a:solidFill>
                          <a:effectLst/>
                          <a:latin typeface="Montserrat" panose="00000500000000000000" pitchFamily="50" charset="0"/>
                        </a:rPr>
                        <a:t>MARIA VIRGÍNIA DOS SANTOS ALVES</a:t>
                      </a:r>
                    </a:p>
                  </a:txBody>
                  <a:tcPr marL="5836" marR="5836" marT="58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Montserrat" panose="00000500000000000000" pitchFamily="50" charset="0"/>
                        </a:rPr>
                        <a:t>19:30 - 21:00</a:t>
                      </a:r>
                    </a:p>
                  </a:txBody>
                  <a:tcPr marL="5836" marR="5836" marT="5836"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900" b="0" i="0" u="none" strike="noStrike" dirty="0">
                          <a:solidFill>
                            <a:srgbClr val="000000"/>
                          </a:solidFill>
                          <a:effectLst/>
                          <a:latin typeface="Montserrat" panose="00000500000000000000" pitchFamily="50" charset="0"/>
                        </a:rPr>
                        <a:t>SEGUNDA E QUINTA</a:t>
                      </a:r>
                    </a:p>
                  </a:txBody>
                  <a:tcPr marL="5836" marR="5836" marT="58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pt-BR" sz="900" b="0" i="0" u="none" strike="noStrike">
                          <a:solidFill>
                            <a:srgbClr val="000000"/>
                          </a:solidFill>
                          <a:effectLst/>
                          <a:latin typeface="Montserrat" panose="00000500000000000000" pitchFamily="50" charset="0"/>
                        </a:rPr>
                        <a:t>STELLA ADLER</a:t>
                      </a:r>
                    </a:p>
                  </a:txBody>
                  <a:tcPr marL="5836" marR="5836" marT="5836"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97838104"/>
                  </a:ext>
                </a:extLst>
              </a:tr>
              <a:tr h="366679">
                <a:tc>
                  <a:txBody>
                    <a:bodyPr/>
                    <a:lstStyle/>
                    <a:p>
                      <a:pPr algn="ctr" fontAlgn="ctr"/>
                      <a:r>
                        <a:rPr lang="pt-BR" sz="900" b="0" i="0" u="none" strike="noStrike">
                          <a:solidFill>
                            <a:srgbClr val="000000"/>
                          </a:solidFill>
                          <a:effectLst/>
                          <a:latin typeface="Montserrat" panose="00000500000000000000" pitchFamily="50" charset="0"/>
                        </a:rPr>
                        <a:t>JOICE RAIENNE ROCHA GOIS</a:t>
                      </a:r>
                    </a:p>
                  </a:txBody>
                  <a:tcPr marL="5836" marR="5836" marT="58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Montserrat" panose="00000500000000000000" pitchFamily="50" charset="0"/>
                        </a:rPr>
                        <a:t>19:30 - 21:00</a:t>
                      </a:r>
                    </a:p>
                  </a:txBody>
                  <a:tcPr marL="5836" marR="5836" marT="5836"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900" b="0" i="0" u="none" strike="noStrike" dirty="0">
                          <a:solidFill>
                            <a:srgbClr val="000000"/>
                          </a:solidFill>
                          <a:effectLst/>
                          <a:latin typeface="Montserrat" panose="00000500000000000000" pitchFamily="50" charset="0"/>
                        </a:rPr>
                        <a:t>SEGUNDA E QUINTA</a:t>
                      </a:r>
                    </a:p>
                  </a:txBody>
                  <a:tcPr marL="5836" marR="5836" marT="58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pt-BR" sz="900" b="0" i="0" u="none" strike="noStrike">
                          <a:solidFill>
                            <a:srgbClr val="000000"/>
                          </a:solidFill>
                          <a:effectLst/>
                          <a:latin typeface="Montserrat" panose="00000500000000000000" pitchFamily="50" charset="0"/>
                        </a:rPr>
                        <a:t>EUTALHA ARAGÃO</a:t>
                      </a:r>
                    </a:p>
                  </a:txBody>
                  <a:tcPr marL="5836" marR="5836" marT="5836"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260324598"/>
                  </a:ext>
                </a:extLst>
              </a:tr>
              <a:tr h="225773">
                <a:tc gridSpan="4">
                  <a:txBody>
                    <a:bodyPr/>
                    <a:lstStyle/>
                    <a:p>
                      <a:pPr algn="ctr" fontAlgn="ctr"/>
                      <a:r>
                        <a:rPr lang="pt-BR" sz="1050" b="0" i="0" u="none" strike="noStrike" dirty="0">
                          <a:solidFill>
                            <a:srgbClr val="000000"/>
                          </a:solidFill>
                          <a:effectLst/>
                          <a:latin typeface="Montserrat" panose="00000500000000000000" pitchFamily="50" charset="0"/>
                        </a:rPr>
                        <a:t>AVANÇADO</a:t>
                      </a:r>
                    </a:p>
                  </a:txBody>
                  <a:tcPr marL="86264" marR="86264" marT="43132" marB="431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 xmlns:a16="http://schemas.microsoft.com/office/drawing/2014/main" val="3923594102"/>
                  </a:ext>
                </a:extLst>
              </a:tr>
              <a:tr h="187343">
                <a:tc>
                  <a:txBody>
                    <a:bodyPr/>
                    <a:lstStyle/>
                    <a:p>
                      <a:pPr algn="ctr" fontAlgn="ctr"/>
                      <a:r>
                        <a:rPr lang="pt-BR" sz="900" b="0" i="0" u="none" strike="noStrike">
                          <a:solidFill>
                            <a:srgbClr val="000000"/>
                          </a:solidFill>
                          <a:effectLst/>
                          <a:latin typeface="Montserrat" panose="00000500000000000000" pitchFamily="50" charset="0"/>
                        </a:rPr>
                        <a:t>JESSICA MAYARA D. C./</a:t>
                      </a:r>
                    </a:p>
                  </a:txBody>
                  <a:tcPr marL="5836" marR="5836" marT="58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Montserrat" panose="00000500000000000000" pitchFamily="50" charset="0"/>
                        </a:rPr>
                        <a:t>13:00 - 14:30</a:t>
                      </a:r>
                    </a:p>
                  </a:txBody>
                  <a:tcPr marL="5836" marR="5836" marT="58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900" b="0" i="0" u="none" strike="noStrike" dirty="0">
                          <a:solidFill>
                            <a:srgbClr val="000000"/>
                          </a:solidFill>
                          <a:effectLst/>
                          <a:latin typeface="Montserrat" panose="00000500000000000000" pitchFamily="50" charset="0"/>
                        </a:rPr>
                        <a:t>CAPS ADULTO</a:t>
                      </a:r>
                    </a:p>
                  </a:txBody>
                  <a:tcPr marL="5836" marR="5836" marT="58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Montserrat" panose="00000500000000000000" pitchFamily="50" charset="0"/>
                        </a:rPr>
                        <a:t>STELLA ADLER</a:t>
                      </a:r>
                    </a:p>
                  </a:txBody>
                  <a:tcPr marL="5836" marR="5836" marT="58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1370032"/>
                  </a:ext>
                </a:extLst>
              </a:tr>
              <a:tr h="225773">
                <a:tc gridSpan="4">
                  <a:txBody>
                    <a:bodyPr/>
                    <a:lstStyle/>
                    <a:p>
                      <a:pPr algn="ctr" fontAlgn="ctr"/>
                      <a:r>
                        <a:rPr lang="pt-BR" sz="1050" b="0" i="0" u="none" strike="noStrike" dirty="0">
                          <a:solidFill>
                            <a:srgbClr val="000000"/>
                          </a:solidFill>
                          <a:effectLst/>
                          <a:latin typeface="Montserrat" panose="00000500000000000000" pitchFamily="50" charset="0"/>
                        </a:rPr>
                        <a:t>DESCENTRALIZAÇÃO</a:t>
                      </a:r>
                    </a:p>
                  </a:txBody>
                  <a:tcPr marL="86264" marR="86264" marT="43132" marB="431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 xmlns:a16="http://schemas.microsoft.com/office/drawing/2014/main" val="3617109358"/>
                  </a:ext>
                </a:extLst>
              </a:tr>
              <a:tr h="187343">
                <a:tc>
                  <a:txBody>
                    <a:bodyPr/>
                    <a:lstStyle/>
                    <a:p>
                      <a:pPr algn="ctr" fontAlgn="ctr"/>
                      <a:r>
                        <a:rPr lang="pt-BR" sz="900" b="0" i="0" u="none" strike="noStrike">
                          <a:solidFill>
                            <a:srgbClr val="000000"/>
                          </a:solidFill>
                          <a:effectLst/>
                          <a:latin typeface="Montserrat" panose="00000500000000000000" pitchFamily="50" charset="0"/>
                        </a:rPr>
                        <a:t>JESSICA MAYARA D. C./</a:t>
                      </a:r>
                    </a:p>
                  </a:txBody>
                  <a:tcPr marL="5836" marR="5836" marT="58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Montserrat" panose="00000500000000000000" pitchFamily="50" charset="0"/>
                        </a:rPr>
                        <a:t>10:00 - 12:00</a:t>
                      </a:r>
                    </a:p>
                  </a:txBody>
                  <a:tcPr marL="5836" marR="5836" marT="5836"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900" b="0" i="0" u="none" strike="noStrike" dirty="0">
                          <a:solidFill>
                            <a:srgbClr val="000000"/>
                          </a:solidFill>
                          <a:effectLst/>
                          <a:latin typeface="Montserrat" panose="00000500000000000000" pitchFamily="50" charset="0"/>
                        </a:rPr>
                        <a:t>TERÇA E QUINTA</a:t>
                      </a:r>
                    </a:p>
                  </a:txBody>
                  <a:tcPr marL="5836" marR="5836" marT="58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pt-BR" sz="900" b="0" i="0" u="none" strike="noStrike">
                          <a:solidFill>
                            <a:srgbClr val="000000"/>
                          </a:solidFill>
                          <a:effectLst/>
                          <a:latin typeface="Montserrat" panose="00000500000000000000" pitchFamily="50" charset="0"/>
                        </a:rPr>
                        <a:t>SAN RAFAEL</a:t>
                      </a:r>
                    </a:p>
                  </a:txBody>
                  <a:tcPr marL="5836" marR="5836" marT="5836"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877398969"/>
                  </a:ext>
                </a:extLst>
              </a:tr>
              <a:tr h="187343">
                <a:tc>
                  <a:txBody>
                    <a:bodyPr/>
                    <a:lstStyle/>
                    <a:p>
                      <a:pPr algn="ctr" fontAlgn="ctr"/>
                      <a:r>
                        <a:rPr lang="pt-BR" sz="900" b="0" i="0" u="none" strike="noStrike">
                          <a:solidFill>
                            <a:srgbClr val="000000"/>
                          </a:solidFill>
                          <a:effectLst/>
                          <a:latin typeface="Montserrat" panose="00000500000000000000" pitchFamily="50" charset="0"/>
                        </a:rPr>
                        <a:t>JESSICA MAYARA D. C./</a:t>
                      </a:r>
                    </a:p>
                  </a:txBody>
                  <a:tcPr marL="5836" marR="5836" marT="58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Montserrat" panose="00000500000000000000" pitchFamily="50" charset="0"/>
                        </a:rPr>
                        <a:t>08:30 - 09:30</a:t>
                      </a:r>
                    </a:p>
                  </a:txBody>
                  <a:tcPr marL="5836" marR="5836" marT="5836"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900" b="0" i="0" u="none" strike="noStrike" dirty="0">
                          <a:solidFill>
                            <a:srgbClr val="000000"/>
                          </a:solidFill>
                          <a:effectLst/>
                          <a:latin typeface="Montserrat" panose="00000500000000000000" pitchFamily="50" charset="0"/>
                        </a:rPr>
                        <a:t>TERÇA E QUINTA</a:t>
                      </a:r>
                    </a:p>
                  </a:txBody>
                  <a:tcPr marL="5836" marR="5836" marT="58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pt-BR" sz="900" b="0" i="0" u="none" strike="noStrike">
                          <a:solidFill>
                            <a:srgbClr val="000000"/>
                          </a:solidFill>
                          <a:effectLst/>
                          <a:latin typeface="Montserrat" panose="00000500000000000000" pitchFamily="50" charset="0"/>
                        </a:rPr>
                        <a:t>ESFORCE</a:t>
                      </a:r>
                    </a:p>
                  </a:txBody>
                  <a:tcPr marL="5836" marR="5836" marT="5836"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777246315"/>
                  </a:ext>
                </a:extLst>
              </a:tr>
              <a:tr h="187343">
                <a:tc>
                  <a:txBody>
                    <a:bodyPr/>
                    <a:lstStyle/>
                    <a:p>
                      <a:pPr algn="ctr" fontAlgn="ctr"/>
                      <a:r>
                        <a:rPr lang="pt-BR" sz="900" b="0" i="0" u="none" strike="noStrike">
                          <a:solidFill>
                            <a:srgbClr val="000000"/>
                          </a:solidFill>
                          <a:effectLst/>
                          <a:latin typeface="Montserrat" panose="00000500000000000000" pitchFamily="50" charset="0"/>
                        </a:rPr>
                        <a:t>JESSICA MAYARA D. C./</a:t>
                      </a:r>
                    </a:p>
                  </a:txBody>
                  <a:tcPr marL="5836" marR="5836" marT="58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Montserrat" panose="00000500000000000000" pitchFamily="50" charset="0"/>
                        </a:rPr>
                        <a:t>13:30 - 14:30</a:t>
                      </a:r>
                    </a:p>
                  </a:txBody>
                  <a:tcPr marL="5836" marR="5836" marT="5836"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t-BR" sz="900" b="0" i="0" u="none" strike="noStrike" dirty="0">
                          <a:solidFill>
                            <a:srgbClr val="000000"/>
                          </a:solidFill>
                          <a:effectLst/>
                          <a:latin typeface="Montserrat" panose="00000500000000000000" pitchFamily="50" charset="0"/>
                        </a:rPr>
                        <a:t>TERÇA E QUINTA</a:t>
                      </a:r>
                    </a:p>
                  </a:txBody>
                  <a:tcPr marL="5836" marR="5836" marT="583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pt-BR" sz="900" b="0" i="0" u="none" strike="noStrike" dirty="0">
                          <a:solidFill>
                            <a:srgbClr val="000000"/>
                          </a:solidFill>
                          <a:effectLst/>
                          <a:latin typeface="Montserrat" panose="00000500000000000000" pitchFamily="50" charset="0"/>
                        </a:rPr>
                        <a:t>ESFORCE</a:t>
                      </a:r>
                    </a:p>
                  </a:txBody>
                  <a:tcPr marL="5836" marR="5836" marT="5836"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09937895"/>
                  </a:ext>
                </a:extLst>
              </a:tr>
            </a:tbl>
          </a:graphicData>
        </a:graphic>
      </p:graphicFrame>
      <p:pic>
        <p:nvPicPr>
          <p:cNvPr id="10" name="Imagem 9">
            <a:extLst>
              <a:ext uri="{FF2B5EF4-FFF2-40B4-BE49-F238E27FC236}">
                <a16:creationId xmlns="" xmlns:a16="http://schemas.microsoft.com/office/drawing/2014/main" id="{FA5E6933-24B4-D889-40A1-0D95D6558764}"/>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81630" y="1206751"/>
            <a:ext cx="2667985" cy="1570776"/>
          </a:xfrm>
          <a:prstGeom prst="rect">
            <a:avLst/>
          </a:prstGeom>
        </p:spPr>
      </p:pic>
      <p:sp>
        <p:nvSpPr>
          <p:cNvPr id="4" name="CaixaDeTexto 3"/>
          <p:cNvSpPr txBox="1"/>
          <p:nvPr/>
        </p:nvSpPr>
        <p:spPr>
          <a:xfrm>
            <a:off x="429491" y="3586497"/>
            <a:ext cx="2937164"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pt-BR" sz="4000" i="0" u="none" strike="noStrike" cap="none" spc="0" normalizeH="0" baseline="0" dirty="0" smtClean="0">
                <a:ln>
                  <a:noFill/>
                </a:ln>
                <a:solidFill>
                  <a:schemeClr val="accent5">
                    <a:lumMod val="75000"/>
                  </a:schemeClr>
                </a:solidFill>
                <a:effectLst/>
                <a:uFillTx/>
                <a:latin typeface="Barlow Regular"/>
                <a:ea typeface="Helvetica Neue"/>
                <a:cs typeface="Helvetica Neue"/>
                <a:sym typeface="Helvetica Neue"/>
              </a:rPr>
              <a:t>CURSO</a:t>
            </a:r>
            <a:r>
              <a:rPr kumimoji="0" lang="pt-BR" sz="4000" i="0" u="none" strike="noStrike" cap="none" spc="0" normalizeH="0" dirty="0" smtClean="0">
                <a:ln>
                  <a:noFill/>
                </a:ln>
                <a:solidFill>
                  <a:schemeClr val="accent5">
                    <a:lumMod val="75000"/>
                  </a:schemeClr>
                </a:solidFill>
                <a:effectLst/>
                <a:uFillTx/>
                <a:latin typeface="Barlow Regular"/>
                <a:ea typeface="Helvetica Neue"/>
                <a:cs typeface="Helvetica Neue"/>
                <a:sym typeface="Helvetica Neue"/>
              </a:rPr>
              <a:t> DE </a:t>
            </a:r>
          </a:p>
          <a:p>
            <a:pPr marL="0" marR="0" indent="0" algn="ctr" defTabSz="825500" rtl="0" fontAlgn="auto" latinLnBrk="0" hangingPunct="0">
              <a:lnSpc>
                <a:spcPct val="100000"/>
              </a:lnSpc>
              <a:spcBef>
                <a:spcPts val="0"/>
              </a:spcBef>
              <a:spcAft>
                <a:spcPts val="0"/>
              </a:spcAft>
              <a:buClrTx/>
              <a:buSzTx/>
              <a:buFontTx/>
              <a:buNone/>
              <a:tabLst/>
            </a:pPr>
            <a:r>
              <a:rPr lang="pt-BR" sz="4000" baseline="0" dirty="0" smtClean="0">
                <a:solidFill>
                  <a:schemeClr val="accent5">
                    <a:lumMod val="75000"/>
                  </a:schemeClr>
                </a:solidFill>
                <a:latin typeface="Barlow Regular"/>
                <a:ea typeface="Helvetica Neue"/>
                <a:cs typeface="Helvetica Neue"/>
                <a:sym typeface="Helvetica Neue"/>
              </a:rPr>
              <a:t>TEATRO</a:t>
            </a:r>
            <a:endParaRPr kumimoji="0" lang="pt-BR" sz="4000" i="0" u="none" strike="noStrike" cap="none" spc="0" normalizeH="0" baseline="0" dirty="0">
              <a:ln>
                <a:noFill/>
              </a:ln>
              <a:solidFill>
                <a:schemeClr val="accent5">
                  <a:lumMod val="75000"/>
                </a:schemeClr>
              </a:solidFill>
              <a:effectLst/>
              <a:uFillTx/>
              <a:latin typeface="Barlow Regular"/>
              <a:ea typeface="Helvetica Neue"/>
              <a:cs typeface="Helvetica Neue"/>
              <a:sym typeface="Helvetica Neue"/>
            </a:endParaRPr>
          </a:p>
        </p:txBody>
      </p:sp>
      <p:sp>
        <p:nvSpPr>
          <p:cNvPr id="5" name="Retângulo de cantos arredondados 4"/>
          <p:cNvSpPr/>
          <p:nvPr/>
        </p:nvSpPr>
        <p:spPr>
          <a:xfrm>
            <a:off x="374073" y="3560616"/>
            <a:ext cx="3144982" cy="1371600"/>
          </a:xfrm>
          <a:prstGeom prst="roundRect">
            <a:avLst/>
          </a:prstGeom>
          <a:noFill/>
          <a:ln w="28575" cap="flat">
            <a:solidFill>
              <a:srgbClr val="4BEE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BR"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 xmlns:p14="http://schemas.microsoft.com/office/powerpoint/2010/main" val="4174900756"/>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a:extLst>
              <a:ext uri="{FF2B5EF4-FFF2-40B4-BE49-F238E27FC236}">
                <a16:creationId xmlns="" xmlns:a16="http://schemas.microsoft.com/office/drawing/2014/main" id="{FA5E6933-24B4-D889-40A1-0D95D6558764}"/>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24667" y="1401401"/>
            <a:ext cx="2667985" cy="1570776"/>
          </a:xfrm>
          <a:prstGeom prst="rect">
            <a:avLst/>
          </a:prstGeom>
        </p:spPr>
      </p:pic>
      <p:graphicFrame>
        <p:nvGraphicFramePr>
          <p:cNvPr id="3" name="Tabela 2">
            <a:extLst>
              <a:ext uri="{FF2B5EF4-FFF2-40B4-BE49-F238E27FC236}">
                <a16:creationId xmlns="" xmlns:a16="http://schemas.microsoft.com/office/drawing/2014/main" id="{89CCF608-044E-B1FF-DF6E-AAF079D6AF6A}"/>
              </a:ext>
            </a:extLst>
          </p:cNvPr>
          <p:cNvGraphicFramePr>
            <a:graphicFrameLocks noGrp="1"/>
          </p:cNvGraphicFramePr>
          <p:nvPr>
            <p:extLst>
              <p:ext uri="{D42A27DB-BD31-4B8C-83A1-F6EECF244321}">
                <p14:modId xmlns="" xmlns:p14="http://schemas.microsoft.com/office/powerpoint/2010/main" val="1822548698"/>
              </p:ext>
            </p:extLst>
          </p:nvPr>
        </p:nvGraphicFramePr>
        <p:xfrm>
          <a:off x="3177324" y="271192"/>
          <a:ext cx="8505336" cy="3330338"/>
        </p:xfrm>
        <a:graphic>
          <a:graphicData uri="http://schemas.openxmlformats.org/drawingml/2006/table">
            <a:tbl>
              <a:tblPr/>
              <a:tblGrid>
                <a:gridCol w="1215048">
                  <a:extLst>
                    <a:ext uri="{9D8B030D-6E8A-4147-A177-3AD203B41FA5}">
                      <a16:colId xmlns="" xmlns:a16="http://schemas.microsoft.com/office/drawing/2014/main" val="3372577462"/>
                    </a:ext>
                  </a:extLst>
                </a:gridCol>
                <a:gridCol w="1215048">
                  <a:extLst>
                    <a:ext uri="{9D8B030D-6E8A-4147-A177-3AD203B41FA5}">
                      <a16:colId xmlns="" xmlns:a16="http://schemas.microsoft.com/office/drawing/2014/main" val="2173753632"/>
                    </a:ext>
                  </a:extLst>
                </a:gridCol>
                <a:gridCol w="1215048">
                  <a:extLst>
                    <a:ext uri="{9D8B030D-6E8A-4147-A177-3AD203B41FA5}">
                      <a16:colId xmlns="" xmlns:a16="http://schemas.microsoft.com/office/drawing/2014/main" val="3570703246"/>
                    </a:ext>
                  </a:extLst>
                </a:gridCol>
                <a:gridCol w="1215048">
                  <a:extLst>
                    <a:ext uri="{9D8B030D-6E8A-4147-A177-3AD203B41FA5}">
                      <a16:colId xmlns="" xmlns:a16="http://schemas.microsoft.com/office/drawing/2014/main" val="1548143986"/>
                    </a:ext>
                  </a:extLst>
                </a:gridCol>
                <a:gridCol w="1215048">
                  <a:extLst>
                    <a:ext uri="{9D8B030D-6E8A-4147-A177-3AD203B41FA5}">
                      <a16:colId xmlns="" xmlns:a16="http://schemas.microsoft.com/office/drawing/2014/main" val="184917742"/>
                    </a:ext>
                  </a:extLst>
                </a:gridCol>
                <a:gridCol w="1215048">
                  <a:extLst>
                    <a:ext uri="{9D8B030D-6E8A-4147-A177-3AD203B41FA5}">
                      <a16:colId xmlns="" xmlns:a16="http://schemas.microsoft.com/office/drawing/2014/main" val="450548674"/>
                    </a:ext>
                  </a:extLst>
                </a:gridCol>
                <a:gridCol w="1215048">
                  <a:extLst>
                    <a:ext uri="{9D8B030D-6E8A-4147-A177-3AD203B41FA5}">
                      <a16:colId xmlns="" xmlns:a16="http://schemas.microsoft.com/office/drawing/2014/main" val="4146807157"/>
                    </a:ext>
                  </a:extLst>
                </a:gridCol>
              </a:tblGrid>
              <a:tr h="405937">
                <a:tc gridSpan="7">
                  <a:txBody>
                    <a:bodyPr/>
                    <a:lstStyle/>
                    <a:p>
                      <a:pPr algn="ctr" fontAlgn="ctr"/>
                      <a:r>
                        <a:rPr lang="pt-BR" sz="1600" b="1" i="0" u="none" strike="noStrike">
                          <a:solidFill>
                            <a:srgbClr val="3F3F3F"/>
                          </a:solidFill>
                          <a:effectLst/>
                          <a:latin typeface="Calibri" panose="020F0502020204030204" pitchFamily="34" charset="0"/>
                        </a:rPr>
                        <a:t>COMPLEXO CULTURAL</a:t>
                      </a:r>
                    </a:p>
                  </a:txBody>
                  <a:tcPr marL="101246" marR="101246" marT="50623" marB="506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808080"/>
                    </a:solidFill>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 xmlns:a16="http://schemas.microsoft.com/office/drawing/2014/main" val="3461831710"/>
                  </a:ext>
                </a:extLst>
              </a:tr>
              <a:tr h="447358">
                <a:tc>
                  <a:txBody>
                    <a:bodyPr/>
                    <a:lstStyle/>
                    <a:p>
                      <a:pPr algn="ctr" fontAlgn="b"/>
                      <a:r>
                        <a:rPr lang="pt-BR" sz="1000" b="1" i="0" u="none" strike="noStrike">
                          <a:solidFill>
                            <a:srgbClr val="3F3F3F"/>
                          </a:solidFill>
                          <a:effectLst/>
                          <a:latin typeface="Calibri" panose="020F0502020204030204" pitchFamily="34" charset="0"/>
                        </a:rPr>
                        <a:t>HORARIO</a:t>
                      </a:r>
                    </a:p>
                  </a:txBody>
                  <a:tcPr marL="8284" marR="8284" marT="8284" marB="0" anchor="b">
                    <a:lnL w="12700" cap="flat" cmpd="sng" algn="ctr">
                      <a:solidFill>
                        <a:srgbClr val="000000"/>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BFBFBF"/>
                    </a:solidFill>
                  </a:tcPr>
                </a:tc>
                <a:tc>
                  <a:txBody>
                    <a:bodyPr/>
                    <a:lstStyle/>
                    <a:p>
                      <a:pPr algn="ctr" fontAlgn="b"/>
                      <a:r>
                        <a:rPr lang="pt-BR" sz="1000" b="1" i="0" u="none" strike="noStrike">
                          <a:solidFill>
                            <a:srgbClr val="3F3F3F"/>
                          </a:solidFill>
                          <a:effectLst/>
                          <a:latin typeface="Calibri" panose="020F0502020204030204" pitchFamily="34" charset="0"/>
                        </a:rPr>
                        <a:t>SEG</a:t>
                      </a:r>
                    </a:p>
                  </a:txBody>
                  <a:tcPr marL="8284" marR="8284" marT="8284"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BFBFBF"/>
                    </a:solidFill>
                  </a:tcPr>
                </a:tc>
                <a:tc>
                  <a:txBody>
                    <a:bodyPr/>
                    <a:lstStyle/>
                    <a:p>
                      <a:pPr algn="ctr" fontAlgn="b"/>
                      <a:r>
                        <a:rPr lang="pt-BR" sz="1000" b="1" i="0" u="none" strike="noStrike">
                          <a:solidFill>
                            <a:srgbClr val="3F3F3F"/>
                          </a:solidFill>
                          <a:effectLst/>
                          <a:latin typeface="Calibri" panose="020F0502020204030204" pitchFamily="34" charset="0"/>
                        </a:rPr>
                        <a:t>TER</a:t>
                      </a:r>
                    </a:p>
                  </a:txBody>
                  <a:tcPr marL="8284" marR="8284" marT="8284"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BFBFBF"/>
                    </a:solidFill>
                  </a:tcPr>
                </a:tc>
                <a:tc>
                  <a:txBody>
                    <a:bodyPr/>
                    <a:lstStyle/>
                    <a:p>
                      <a:pPr algn="ctr" fontAlgn="b"/>
                      <a:r>
                        <a:rPr lang="pt-BR" sz="1000" b="1" i="0" u="none" strike="noStrike">
                          <a:solidFill>
                            <a:srgbClr val="3F3F3F"/>
                          </a:solidFill>
                          <a:effectLst/>
                          <a:latin typeface="Calibri" panose="020F0502020204030204" pitchFamily="34" charset="0"/>
                        </a:rPr>
                        <a:t>QUA</a:t>
                      </a:r>
                    </a:p>
                  </a:txBody>
                  <a:tcPr marL="8284" marR="8284" marT="8284"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BFBFBF"/>
                    </a:solidFill>
                  </a:tcPr>
                </a:tc>
                <a:tc>
                  <a:txBody>
                    <a:bodyPr/>
                    <a:lstStyle/>
                    <a:p>
                      <a:pPr algn="ctr" fontAlgn="b"/>
                      <a:r>
                        <a:rPr lang="pt-BR" sz="1000" b="1" i="0" u="none" strike="noStrike">
                          <a:solidFill>
                            <a:srgbClr val="3F3F3F"/>
                          </a:solidFill>
                          <a:effectLst/>
                          <a:latin typeface="Calibri" panose="020F0502020204030204" pitchFamily="34" charset="0"/>
                        </a:rPr>
                        <a:t>QUI</a:t>
                      </a:r>
                    </a:p>
                  </a:txBody>
                  <a:tcPr marL="8284" marR="8284" marT="8284"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BFBFBF"/>
                    </a:solidFill>
                  </a:tcPr>
                </a:tc>
                <a:tc gridSpan="2">
                  <a:txBody>
                    <a:bodyPr/>
                    <a:lstStyle/>
                    <a:p>
                      <a:pPr algn="ctr" fontAlgn="b"/>
                      <a:r>
                        <a:rPr lang="pt-BR" sz="1000" b="1" i="0" u="none" strike="noStrike">
                          <a:solidFill>
                            <a:srgbClr val="3F3F3F"/>
                          </a:solidFill>
                          <a:effectLst/>
                          <a:latin typeface="Calibri" panose="020F0502020204030204" pitchFamily="34" charset="0"/>
                        </a:rPr>
                        <a:t>SEX</a:t>
                      </a:r>
                    </a:p>
                  </a:txBody>
                  <a:tcPr marL="101246" marR="101246" marT="50623" marB="50623" anchor="b">
                    <a:lnL w="6350" cap="flat" cmpd="sng" algn="ctr">
                      <a:solidFill>
                        <a:srgbClr val="3F3F3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BFBFBF"/>
                    </a:solidFill>
                  </a:tcPr>
                </a:tc>
                <a:tc hMerge="1">
                  <a:txBody>
                    <a:bodyPr/>
                    <a:lstStyle/>
                    <a:p>
                      <a:endParaRPr lang="pt-BR"/>
                    </a:p>
                  </a:txBody>
                  <a:tcPr/>
                </a:tc>
                <a:extLst>
                  <a:ext uri="{0D108BD9-81ED-4DB2-BD59-A6C34878D82A}">
                    <a16:rowId xmlns="" xmlns:a16="http://schemas.microsoft.com/office/drawing/2014/main" val="3752354320"/>
                  </a:ext>
                </a:extLst>
              </a:tr>
              <a:tr h="289955">
                <a:tc>
                  <a:txBody>
                    <a:bodyPr/>
                    <a:lstStyle/>
                    <a:p>
                      <a:pPr algn="ctr" fontAlgn="b"/>
                      <a:r>
                        <a:rPr lang="pt-BR" sz="1000" b="1" i="0" u="none" strike="noStrike">
                          <a:solidFill>
                            <a:srgbClr val="3F3F3F"/>
                          </a:solidFill>
                          <a:effectLst/>
                          <a:latin typeface="Calibri" panose="020F0502020204030204" pitchFamily="34" charset="0"/>
                        </a:rPr>
                        <a:t>8h as 9:30</a:t>
                      </a:r>
                    </a:p>
                  </a:txBody>
                  <a:tcPr marL="8284" marR="8284" marT="8284" marB="0" anchor="b">
                    <a:lnL w="12700" cap="flat" cmpd="sng" algn="ctr">
                      <a:solidFill>
                        <a:srgbClr val="000000"/>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BFBFBF"/>
                    </a:solidFill>
                  </a:tcPr>
                </a:tc>
                <a:tc>
                  <a:txBody>
                    <a:bodyPr/>
                    <a:lstStyle/>
                    <a:p>
                      <a:pPr algn="ctr" fontAlgn="b"/>
                      <a:r>
                        <a:rPr lang="pt-BR" sz="1000" b="0" i="0" u="none" strike="noStrike">
                          <a:solidFill>
                            <a:srgbClr val="3F3F3F"/>
                          </a:solidFill>
                          <a:effectLst/>
                          <a:latin typeface="Calibri" panose="020F0502020204030204" pitchFamily="34" charset="0"/>
                        </a:rPr>
                        <a:t>V/X - Infantil A</a:t>
                      </a:r>
                    </a:p>
                  </a:txBody>
                  <a:tcPr marL="8284" marR="8284" marT="8284"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pt-BR" sz="1000" b="0" i="0" u="none" strike="noStrike">
                          <a:solidFill>
                            <a:srgbClr val="3F3F3F"/>
                          </a:solidFill>
                          <a:effectLst/>
                          <a:latin typeface="Calibri" panose="020F0502020204030204" pitchFamily="34" charset="0"/>
                        </a:rPr>
                        <a:t>J/X- Infantil B</a:t>
                      </a:r>
                    </a:p>
                  </a:txBody>
                  <a:tcPr marL="8284" marR="8284" marT="8284"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pt-BR" sz="1000" b="0" i="0" u="none" strike="noStrike">
                          <a:solidFill>
                            <a:srgbClr val="3F3F3F"/>
                          </a:solidFill>
                          <a:effectLst/>
                          <a:latin typeface="Calibri" panose="020F0502020204030204" pitchFamily="34" charset="0"/>
                        </a:rPr>
                        <a:t>V/X - Infantil A</a:t>
                      </a:r>
                    </a:p>
                  </a:txBody>
                  <a:tcPr marL="8284" marR="8284" marT="8284"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pt-BR" sz="1000" b="0" i="0" u="none" strike="noStrike">
                          <a:solidFill>
                            <a:srgbClr val="3F3F3F"/>
                          </a:solidFill>
                          <a:effectLst/>
                          <a:latin typeface="Calibri" panose="020F0502020204030204" pitchFamily="34" charset="0"/>
                        </a:rPr>
                        <a:t>J/X- Infantil B</a:t>
                      </a:r>
                    </a:p>
                  </a:txBody>
                  <a:tcPr marL="8284" marR="8284" marT="8284"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pt-BR" sz="1000" b="0" i="0" u="none" strike="noStrike">
                          <a:solidFill>
                            <a:srgbClr val="3F3F3F"/>
                          </a:solidFill>
                          <a:effectLst/>
                          <a:latin typeface="Calibri" panose="020F0502020204030204" pitchFamily="34" charset="0"/>
                        </a:rPr>
                        <a:t>8h as 12h</a:t>
                      </a:r>
                    </a:p>
                  </a:txBody>
                  <a:tcPr marL="8284" marR="8284" marT="8284"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pt-BR" sz="1000" b="0" i="0" u="none" strike="noStrike">
                          <a:solidFill>
                            <a:srgbClr val="3F3F3F"/>
                          </a:solidFill>
                          <a:effectLst/>
                          <a:latin typeface="Calibri" panose="020F0502020204030204" pitchFamily="34" charset="0"/>
                        </a:rPr>
                        <a:t>Hora atividade</a:t>
                      </a:r>
                    </a:p>
                  </a:txBody>
                  <a:tcPr marL="8284" marR="8284" marT="8284" marB="0" anchor="b">
                    <a:lnL w="6350" cap="flat" cmpd="sng" algn="ctr">
                      <a:solidFill>
                        <a:srgbClr val="3F3F3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extLst>
                  <a:ext uri="{0D108BD9-81ED-4DB2-BD59-A6C34878D82A}">
                    <a16:rowId xmlns="" xmlns:a16="http://schemas.microsoft.com/office/drawing/2014/main" val="740525791"/>
                  </a:ext>
                </a:extLst>
              </a:tr>
              <a:tr h="273386">
                <a:tc>
                  <a:txBody>
                    <a:bodyPr/>
                    <a:lstStyle/>
                    <a:p>
                      <a:pPr algn="ctr" fontAlgn="b"/>
                      <a:r>
                        <a:rPr lang="pt-BR" sz="1000" b="1" i="0" u="none" strike="noStrike">
                          <a:solidFill>
                            <a:srgbClr val="3F3F3F"/>
                          </a:solidFill>
                          <a:effectLst/>
                          <a:latin typeface="Calibri" panose="020F0502020204030204" pitchFamily="34" charset="0"/>
                        </a:rPr>
                        <a:t>9:30 as 11h</a:t>
                      </a:r>
                    </a:p>
                  </a:txBody>
                  <a:tcPr marL="8284" marR="8284" marT="8284" marB="0" anchor="b">
                    <a:lnL w="12700" cap="flat" cmpd="sng" algn="ctr">
                      <a:solidFill>
                        <a:srgbClr val="000000"/>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BFBFBF"/>
                    </a:solidFill>
                  </a:tcPr>
                </a:tc>
                <a:tc>
                  <a:txBody>
                    <a:bodyPr/>
                    <a:lstStyle/>
                    <a:p>
                      <a:pPr algn="ctr" fontAlgn="b"/>
                      <a:r>
                        <a:rPr lang="pt-BR" sz="1000" b="0" i="0" u="none" strike="noStrike">
                          <a:solidFill>
                            <a:srgbClr val="3F3F3F"/>
                          </a:solidFill>
                          <a:effectLst/>
                          <a:latin typeface="Calibri" panose="020F0502020204030204" pitchFamily="34" charset="0"/>
                        </a:rPr>
                        <a:t>V/X - Juvenil A</a:t>
                      </a:r>
                    </a:p>
                  </a:txBody>
                  <a:tcPr marL="8284" marR="8284" marT="8284"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pt-BR" sz="1000" b="0" i="0" u="none" strike="noStrike">
                          <a:solidFill>
                            <a:srgbClr val="3F3F3F"/>
                          </a:solidFill>
                          <a:effectLst/>
                          <a:latin typeface="Calibri" panose="020F0502020204030204" pitchFamily="34" charset="0"/>
                        </a:rPr>
                        <a:t>V/X - Juvenil B</a:t>
                      </a:r>
                    </a:p>
                  </a:txBody>
                  <a:tcPr marL="8284" marR="8284" marT="8284"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pt-BR" sz="1000" b="0" i="0" u="none" strike="noStrike">
                          <a:solidFill>
                            <a:srgbClr val="3F3F3F"/>
                          </a:solidFill>
                          <a:effectLst/>
                          <a:latin typeface="Calibri" panose="020F0502020204030204" pitchFamily="34" charset="0"/>
                        </a:rPr>
                        <a:t>V/X - Juvenil A</a:t>
                      </a:r>
                    </a:p>
                  </a:txBody>
                  <a:tcPr marL="8284" marR="8284" marT="8284"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pt-BR" sz="1000" b="0" i="0" u="none" strike="noStrike">
                          <a:solidFill>
                            <a:srgbClr val="3F3F3F"/>
                          </a:solidFill>
                          <a:effectLst/>
                          <a:latin typeface="Calibri" panose="020F0502020204030204" pitchFamily="34" charset="0"/>
                        </a:rPr>
                        <a:t>V/X - Juvenil B</a:t>
                      </a:r>
                    </a:p>
                  </a:txBody>
                  <a:tcPr marL="8284" marR="8284" marT="8284"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pt-BR" sz="1000" b="0" i="0" u="none" strike="noStrike">
                          <a:solidFill>
                            <a:srgbClr val="3F3F3F"/>
                          </a:solidFill>
                          <a:effectLst/>
                          <a:latin typeface="Calibri" panose="020F0502020204030204" pitchFamily="34" charset="0"/>
                        </a:rPr>
                        <a:t> </a:t>
                      </a:r>
                    </a:p>
                  </a:txBody>
                  <a:tcPr marL="8284" marR="8284" marT="8284"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pt-BR" sz="1000" b="0" i="0" u="none" strike="noStrike">
                          <a:solidFill>
                            <a:srgbClr val="3F3F3F"/>
                          </a:solidFill>
                          <a:effectLst/>
                          <a:latin typeface="Calibri" panose="020F0502020204030204" pitchFamily="34" charset="0"/>
                        </a:rPr>
                        <a:t> </a:t>
                      </a:r>
                    </a:p>
                  </a:txBody>
                  <a:tcPr marL="8284" marR="8284" marT="8284" marB="0" anchor="b">
                    <a:lnL w="6350" cap="flat" cmpd="sng" algn="ctr">
                      <a:solidFill>
                        <a:srgbClr val="3F3F3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extLst>
                  <a:ext uri="{0D108BD9-81ED-4DB2-BD59-A6C34878D82A}">
                    <a16:rowId xmlns="" xmlns:a16="http://schemas.microsoft.com/office/drawing/2014/main" val="3921144854"/>
                  </a:ext>
                </a:extLst>
              </a:tr>
              <a:tr h="273386">
                <a:tc>
                  <a:txBody>
                    <a:bodyPr/>
                    <a:lstStyle/>
                    <a:p>
                      <a:pPr algn="ctr" fontAlgn="b"/>
                      <a:r>
                        <a:rPr lang="pt-BR" sz="1000" b="1" i="0" u="none" strike="noStrike">
                          <a:solidFill>
                            <a:srgbClr val="3F3F3F"/>
                          </a:solidFill>
                          <a:effectLst/>
                          <a:latin typeface="Calibri" panose="020F0502020204030204" pitchFamily="34" charset="0"/>
                        </a:rPr>
                        <a:t>11h as 13h</a:t>
                      </a:r>
                    </a:p>
                  </a:txBody>
                  <a:tcPr marL="8284" marR="8284" marT="8284" marB="0" anchor="b">
                    <a:lnL w="12700" cap="flat" cmpd="sng" algn="ctr">
                      <a:solidFill>
                        <a:srgbClr val="000000"/>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BFBFBF"/>
                    </a:solidFill>
                  </a:tcPr>
                </a:tc>
                <a:tc>
                  <a:txBody>
                    <a:bodyPr/>
                    <a:lstStyle/>
                    <a:p>
                      <a:pPr algn="ctr" fontAlgn="b"/>
                      <a:r>
                        <a:rPr lang="pt-BR" sz="1000" b="0" i="0" u="none" strike="noStrike">
                          <a:solidFill>
                            <a:srgbClr val="3F3F3F"/>
                          </a:solidFill>
                          <a:effectLst/>
                          <a:latin typeface="Calibri" panose="020F0502020204030204" pitchFamily="34" charset="0"/>
                        </a:rPr>
                        <a:t> </a:t>
                      </a:r>
                    </a:p>
                  </a:txBody>
                  <a:tcPr marL="8284" marR="8284" marT="8284"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pt-BR" sz="1000" b="0" i="0" u="none" strike="noStrike">
                          <a:solidFill>
                            <a:srgbClr val="3F3F3F"/>
                          </a:solidFill>
                          <a:effectLst/>
                          <a:latin typeface="Calibri" panose="020F0502020204030204" pitchFamily="34" charset="0"/>
                        </a:rPr>
                        <a:t> </a:t>
                      </a:r>
                    </a:p>
                  </a:txBody>
                  <a:tcPr marL="8284" marR="8284" marT="8284"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pt-BR" sz="1000" b="0" i="0" u="none" strike="noStrike">
                          <a:solidFill>
                            <a:srgbClr val="3F3F3F"/>
                          </a:solidFill>
                          <a:effectLst/>
                          <a:latin typeface="Calibri" panose="020F0502020204030204" pitchFamily="34" charset="0"/>
                        </a:rPr>
                        <a:t> </a:t>
                      </a:r>
                    </a:p>
                  </a:txBody>
                  <a:tcPr marL="8284" marR="8284" marT="8284"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pt-BR" sz="1000" b="0" i="0" u="none" strike="noStrike">
                          <a:solidFill>
                            <a:srgbClr val="3F3F3F"/>
                          </a:solidFill>
                          <a:effectLst/>
                          <a:latin typeface="Calibri" panose="020F0502020204030204" pitchFamily="34" charset="0"/>
                        </a:rPr>
                        <a:t> </a:t>
                      </a:r>
                    </a:p>
                  </a:txBody>
                  <a:tcPr marL="8284" marR="8284" marT="8284"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pt-BR" sz="1000" b="0" i="0" u="none" strike="noStrike">
                          <a:solidFill>
                            <a:srgbClr val="3F3F3F"/>
                          </a:solidFill>
                          <a:effectLst/>
                          <a:latin typeface="Calibri" panose="020F0502020204030204" pitchFamily="34" charset="0"/>
                        </a:rPr>
                        <a:t>12h as 13h</a:t>
                      </a:r>
                    </a:p>
                  </a:txBody>
                  <a:tcPr marL="8284" marR="8284" marT="8284"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pt-BR" sz="1000" b="0" i="0" u="none" strike="noStrike">
                          <a:solidFill>
                            <a:srgbClr val="3F3F3F"/>
                          </a:solidFill>
                          <a:effectLst/>
                          <a:latin typeface="Calibri" panose="020F0502020204030204" pitchFamily="34" charset="0"/>
                        </a:rPr>
                        <a:t>Almoço</a:t>
                      </a:r>
                    </a:p>
                  </a:txBody>
                  <a:tcPr marL="8284" marR="8284" marT="8284" marB="0" anchor="b">
                    <a:lnL w="6350" cap="flat" cmpd="sng" algn="ctr">
                      <a:solidFill>
                        <a:srgbClr val="3F3F3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extLst>
                  <a:ext uri="{0D108BD9-81ED-4DB2-BD59-A6C34878D82A}">
                    <a16:rowId xmlns="" xmlns:a16="http://schemas.microsoft.com/office/drawing/2014/main" val="2975395301"/>
                  </a:ext>
                </a:extLst>
              </a:tr>
              <a:tr h="273386">
                <a:tc>
                  <a:txBody>
                    <a:bodyPr/>
                    <a:lstStyle/>
                    <a:p>
                      <a:pPr algn="ctr" fontAlgn="b"/>
                      <a:r>
                        <a:rPr lang="pt-BR" sz="1000" b="1" i="0" u="none" strike="noStrike">
                          <a:solidFill>
                            <a:srgbClr val="3F3F3F"/>
                          </a:solidFill>
                          <a:effectLst/>
                          <a:latin typeface="Calibri" panose="020F0502020204030204" pitchFamily="34" charset="0"/>
                        </a:rPr>
                        <a:t>13h as 14:30</a:t>
                      </a:r>
                    </a:p>
                  </a:txBody>
                  <a:tcPr marL="8284" marR="8284" marT="8284" marB="0" anchor="b">
                    <a:lnL w="12700" cap="flat" cmpd="sng" algn="ctr">
                      <a:solidFill>
                        <a:srgbClr val="000000"/>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BFBFBF"/>
                    </a:solidFill>
                  </a:tcPr>
                </a:tc>
                <a:tc>
                  <a:txBody>
                    <a:bodyPr/>
                    <a:lstStyle/>
                    <a:p>
                      <a:pPr algn="ctr" fontAlgn="b"/>
                      <a:r>
                        <a:rPr lang="pt-BR" sz="1000" b="0" i="0" u="none" strike="noStrike">
                          <a:solidFill>
                            <a:srgbClr val="3F3F3F"/>
                          </a:solidFill>
                          <a:effectLst/>
                          <a:latin typeface="Calibri" panose="020F0502020204030204" pitchFamily="34" charset="0"/>
                        </a:rPr>
                        <a:t>J/X - Infantil C</a:t>
                      </a:r>
                    </a:p>
                  </a:txBody>
                  <a:tcPr marL="8284" marR="8284" marT="8284"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pt-BR" sz="1000" b="0" i="0" u="none" strike="noStrike">
                          <a:solidFill>
                            <a:srgbClr val="3F3F3F"/>
                          </a:solidFill>
                          <a:effectLst/>
                          <a:latin typeface="Calibri" panose="020F0502020204030204" pitchFamily="34" charset="0"/>
                        </a:rPr>
                        <a:t>V/X - Infantil D</a:t>
                      </a:r>
                    </a:p>
                  </a:txBody>
                  <a:tcPr marL="8284" marR="8284" marT="8284"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pt-BR" sz="1000" b="0" i="0" u="none" strike="noStrike">
                          <a:solidFill>
                            <a:srgbClr val="3F3F3F"/>
                          </a:solidFill>
                          <a:effectLst/>
                          <a:latin typeface="Calibri" panose="020F0502020204030204" pitchFamily="34" charset="0"/>
                        </a:rPr>
                        <a:t>J/X - Infantil C</a:t>
                      </a:r>
                    </a:p>
                  </a:txBody>
                  <a:tcPr marL="8284" marR="8284" marT="8284"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pt-BR" sz="1000" b="0" i="0" u="none" strike="noStrike">
                          <a:solidFill>
                            <a:srgbClr val="3F3F3F"/>
                          </a:solidFill>
                          <a:effectLst/>
                          <a:latin typeface="Calibri" panose="020F0502020204030204" pitchFamily="34" charset="0"/>
                        </a:rPr>
                        <a:t>V/X - Infantil D</a:t>
                      </a:r>
                    </a:p>
                  </a:txBody>
                  <a:tcPr marL="8284" marR="8284" marT="8284"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pt-BR" sz="1000" b="0" i="0" u="none" strike="noStrike">
                          <a:solidFill>
                            <a:srgbClr val="3F3F3F"/>
                          </a:solidFill>
                          <a:effectLst/>
                          <a:latin typeface="Calibri" panose="020F0502020204030204" pitchFamily="34" charset="0"/>
                        </a:rPr>
                        <a:t>13h as 15h</a:t>
                      </a:r>
                    </a:p>
                  </a:txBody>
                  <a:tcPr marL="8284" marR="8284" marT="8284"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pt-BR" sz="1000" b="0" i="0" u="none" strike="noStrike">
                          <a:solidFill>
                            <a:srgbClr val="3F3F3F"/>
                          </a:solidFill>
                          <a:effectLst/>
                          <a:latin typeface="Calibri" panose="020F0502020204030204" pitchFamily="34" charset="0"/>
                        </a:rPr>
                        <a:t>Hora atividade</a:t>
                      </a:r>
                    </a:p>
                  </a:txBody>
                  <a:tcPr marL="8284" marR="8284" marT="8284" marB="0" anchor="b">
                    <a:lnL w="6350" cap="flat" cmpd="sng" algn="ctr">
                      <a:solidFill>
                        <a:srgbClr val="3F3F3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extLst>
                  <a:ext uri="{0D108BD9-81ED-4DB2-BD59-A6C34878D82A}">
                    <a16:rowId xmlns="" xmlns:a16="http://schemas.microsoft.com/office/drawing/2014/main" val="1481542887"/>
                  </a:ext>
                </a:extLst>
              </a:tr>
              <a:tr h="273386">
                <a:tc>
                  <a:txBody>
                    <a:bodyPr/>
                    <a:lstStyle/>
                    <a:p>
                      <a:pPr algn="ctr" fontAlgn="b"/>
                      <a:r>
                        <a:rPr lang="pt-BR" sz="1000" b="1" i="0" u="none" strike="noStrike">
                          <a:solidFill>
                            <a:srgbClr val="3F3F3F"/>
                          </a:solidFill>
                          <a:effectLst/>
                          <a:latin typeface="Calibri" panose="020F0502020204030204" pitchFamily="34" charset="0"/>
                        </a:rPr>
                        <a:t>14:30 as 16h</a:t>
                      </a:r>
                    </a:p>
                  </a:txBody>
                  <a:tcPr marL="8284" marR="8284" marT="8284" marB="0" anchor="b">
                    <a:lnL w="12700" cap="flat" cmpd="sng" algn="ctr">
                      <a:solidFill>
                        <a:srgbClr val="000000"/>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BFBFBF"/>
                    </a:solidFill>
                  </a:tcPr>
                </a:tc>
                <a:tc>
                  <a:txBody>
                    <a:bodyPr/>
                    <a:lstStyle/>
                    <a:p>
                      <a:pPr algn="ctr" fontAlgn="b"/>
                      <a:r>
                        <a:rPr lang="pt-BR" sz="1000" b="0" i="0" u="none" strike="noStrike">
                          <a:solidFill>
                            <a:srgbClr val="3F3F3F"/>
                          </a:solidFill>
                          <a:effectLst/>
                          <a:latin typeface="Calibri" panose="020F0502020204030204" pitchFamily="34" charset="0"/>
                        </a:rPr>
                        <a:t>J/X - Juvenil C</a:t>
                      </a:r>
                    </a:p>
                  </a:txBody>
                  <a:tcPr marL="8284" marR="8284" marT="8284"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pt-BR" sz="1000" b="0" i="0" u="none" strike="noStrike">
                          <a:solidFill>
                            <a:srgbClr val="3F3F3F"/>
                          </a:solidFill>
                          <a:effectLst/>
                          <a:latin typeface="Calibri" panose="020F0502020204030204" pitchFamily="34" charset="0"/>
                        </a:rPr>
                        <a:t>M/X - Juvenil D</a:t>
                      </a:r>
                    </a:p>
                  </a:txBody>
                  <a:tcPr marL="8284" marR="8284" marT="8284"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pt-BR" sz="1000" b="0" i="0" u="none" strike="noStrike">
                          <a:solidFill>
                            <a:srgbClr val="3F3F3F"/>
                          </a:solidFill>
                          <a:effectLst/>
                          <a:latin typeface="Calibri" panose="020F0502020204030204" pitchFamily="34" charset="0"/>
                        </a:rPr>
                        <a:t>J/X - Juvenil C</a:t>
                      </a:r>
                    </a:p>
                  </a:txBody>
                  <a:tcPr marL="8284" marR="8284" marT="8284"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pt-BR" sz="1000" b="0" i="0" u="none" strike="noStrike">
                          <a:solidFill>
                            <a:srgbClr val="3F3F3F"/>
                          </a:solidFill>
                          <a:effectLst/>
                          <a:latin typeface="Calibri" panose="020F0502020204030204" pitchFamily="34" charset="0"/>
                        </a:rPr>
                        <a:t>M/X - Juvenil D</a:t>
                      </a:r>
                    </a:p>
                  </a:txBody>
                  <a:tcPr marL="8284" marR="8284" marT="8284"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pt-BR" sz="1000" b="0" i="0" u="none" strike="noStrike">
                          <a:solidFill>
                            <a:srgbClr val="3F3F3F"/>
                          </a:solidFill>
                          <a:effectLst/>
                          <a:latin typeface="Calibri" panose="020F0502020204030204" pitchFamily="34" charset="0"/>
                        </a:rPr>
                        <a:t>15h as 16h</a:t>
                      </a:r>
                    </a:p>
                  </a:txBody>
                  <a:tcPr marL="8284" marR="8284" marT="8284"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pt-BR" sz="1000" b="0" i="0" u="none" strike="noStrike">
                          <a:solidFill>
                            <a:srgbClr val="3F3F3F"/>
                          </a:solidFill>
                          <a:effectLst/>
                          <a:latin typeface="Calibri" panose="020F0502020204030204" pitchFamily="34" charset="0"/>
                        </a:rPr>
                        <a:t>Hora atividade</a:t>
                      </a:r>
                    </a:p>
                  </a:txBody>
                  <a:tcPr marL="8284" marR="8284" marT="8284" marB="0" anchor="b">
                    <a:lnL w="6350" cap="flat" cmpd="sng" algn="ctr">
                      <a:solidFill>
                        <a:srgbClr val="3F3F3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extLst>
                  <a:ext uri="{0D108BD9-81ED-4DB2-BD59-A6C34878D82A}">
                    <a16:rowId xmlns="" xmlns:a16="http://schemas.microsoft.com/office/drawing/2014/main" val="3742849033"/>
                  </a:ext>
                </a:extLst>
              </a:tr>
              <a:tr h="273386">
                <a:tc>
                  <a:txBody>
                    <a:bodyPr/>
                    <a:lstStyle/>
                    <a:p>
                      <a:pPr algn="ctr" fontAlgn="b"/>
                      <a:r>
                        <a:rPr lang="pt-BR" sz="1000" b="1" i="0" u="none" strike="noStrike">
                          <a:solidFill>
                            <a:srgbClr val="3F3F3F"/>
                          </a:solidFill>
                          <a:effectLst/>
                          <a:latin typeface="Calibri" panose="020F0502020204030204" pitchFamily="34" charset="0"/>
                        </a:rPr>
                        <a:t>16h as 16:30 H/T</a:t>
                      </a:r>
                    </a:p>
                  </a:txBody>
                  <a:tcPr marL="8284" marR="8284" marT="8284" marB="0" anchor="b">
                    <a:lnL w="12700" cap="flat" cmpd="sng" algn="ctr">
                      <a:solidFill>
                        <a:srgbClr val="000000"/>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BFBFBF"/>
                    </a:solidFill>
                  </a:tcPr>
                </a:tc>
                <a:tc>
                  <a:txBody>
                    <a:bodyPr/>
                    <a:lstStyle/>
                    <a:p>
                      <a:pPr algn="ctr" fontAlgn="b"/>
                      <a:r>
                        <a:rPr lang="pt-BR" sz="1000" b="0" i="0" u="none" strike="noStrike">
                          <a:solidFill>
                            <a:srgbClr val="3F3F3F"/>
                          </a:solidFill>
                          <a:effectLst/>
                          <a:latin typeface="Calibri" panose="020F0502020204030204" pitchFamily="34" charset="0"/>
                        </a:rPr>
                        <a:t> </a:t>
                      </a:r>
                    </a:p>
                  </a:txBody>
                  <a:tcPr marL="8284" marR="8284" marT="8284"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pt-BR" sz="1000" b="0" i="0" u="none" strike="noStrike">
                          <a:solidFill>
                            <a:srgbClr val="3F3F3F"/>
                          </a:solidFill>
                          <a:effectLst/>
                          <a:latin typeface="Calibri" panose="020F0502020204030204" pitchFamily="34" charset="0"/>
                        </a:rPr>
                        <a:t> </a:t>
                      </a:r>
                    </a:p>
                  </a:txBody>
                  <a:tcPr marL="8284" marR="8284" marT="8284"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pt-BR" sz="1000" b="0" i="0" u="none" strike="noStrike">
                          <a:solidFill>
                            <a:srgbClr val="3F3F3F"/>
                          </a:solidFill>
                          <a:effectLst/>
                          <a:latin typeface="Calibri" panose="020F0502020204030204" pitchFamily="34" charset="0"/>
                        </a:rPr>
                        <a:t> </a:t>
                      </a:r>
                    </a:p>
                  </a:txBody>
                  <a:tcPr marL="8284" marR="8284" marT="8284"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pt-BR" sz="1000" b="0" i="0" u="none" strike="noStrike">
                          <a:solidFill>
                            <a:srgbClr val="3F3F3F"/>
                          </a:solidFill>
                          <a:effectLst/>
                          <a:latin typeface="Calibri" panose="020F0502020204030204" pitchFamily="34" charset="0"/>
                        </a:rPr>
                        <a:t> </a:t>
                      </a:r>
                    </a:p>
                  </a:txBody>
                  <a:tcPr marL="8284" marR="8284" marT="8284"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pt-BR" sz="1000" b="0" i="0" u="none" strike="noStrike">
                          <a:solidFill>
                            <a:srgbClr val="3F3F3F"/>
                          </a:solidFill>
                          <a:effectLst/>
                          <a:latin typeface="Calibri" panose="020F0502020204030204" pitchFamily="34" charset="0"/>
                        </a:rPr>
                        <a:t>16h as 17h</a:t>
                      </a:r>
                    </a:p>
                  </a:txBody>
                  <a:tcPr marL="8284" marR="8284" marT="8284"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pt-BR" sz="1000" b="0" i="0" u="none" strike="noStrike">
                          <a:solidFill>
                            <a:srgbClr val="3F3F3F"/>
                          </a:solidFill>
                          <a:effectLst/>
                          <a:latin typeface="Calibri" panose="020F0502020204030204" pitchFamily="34" charset="0"/>
                        </a:rPr>
                        <a:t>Hora atividade</a:t>
                      </a:r>
                    </a:p>
                  </a:txBody>
                  <a:tcPr marL="8284" marR="8284" marT="8284" marB="0" anchor="b">
                    <a:lnL w="6350" cap="flat" cmpd="sng" algn="ctr">
                      <a:solidFill>
                        <a:srgbClr val="3F3F3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extLst>
                  <a:ext uri="{0D108BD9-81ED-4DB2-BD59-A6C34878D82A}">
                    <a16:rowId xmlns="" xmlns:a16="http://schemas.microsoft.com/office/drawing/2014/main" val="4208732840"/>
                  </a:ext>
                </a:extLst>
              </a:tr>
              <a:tr h="273386">
                <a:tc>
                  <a:txBody>
                    <a:bodyPr/>
                    <a:lstStyle/>
                    <a:p>
                      <a:pPr algn="ctr" fontAlgn="b"/>
                      <a:r>
                        <a:rPr lang="pt-BR" sz="1000" b="1" i="0" u="none" strike="noStrike">
                          <a:solidFill>
                            <a:srgbClr val="3F3F3F"/>
                          </a:solidFill>
                          <a:effectLst/>
                          <a:latin typeface="Calibri" panose="020F0502020204030204" pitchFamily="34" charset="0"/>
                        </a:rPr>
                        <a:t>16:30 as 18h</a:t>
                      </a:r>
                    </a:p>
                  </a:txBody>
                  <a:tcPr marL="8284" marR="8284" marT="8284" marB="0" anchor="b">
                    <a:lnL w="12700" cap="flat" cmpd="sng" algn="ctr">
                      <a:solidFill>
                        <a:srgbClr val="000000"/>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BFBFBF"/>
                    </a:solidFill>
                  </a:tcPr>
                </a:tc>
                <a:tc>
                  <a:txBody>
                    <a:bodyPr/>
                    <a:lstStyle/>
                    <a:p>
                      <a:pPr algn="ctr" fontAlgn="b"/>
                      <a:r>
                        <a:rPr lang="pt-BR" sz="1000" b="0" i="0" u="none" strike="noStrike">
                          <a:solidFill>
                            <a:srgbClr val="3F3F3F"/>
                          </a:solidFill>
                          <a:effectLst/>
                          <a:latin typeface="Calibri" panose="020F0502020204030204" pitchFamily="34" charset="0"/>
                        </a:rPr>
                        <a:t>J/V - Infantil E</a:t>
                      </a:r>
                    </a:p>
                  </a:txBody>
                  <a:tcPr marL="8284" marR="8284" marT="8284"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pt-BR" sz="1000" b="0" i="0" u="none" strike="noStrike">
                          <a:solidFill>
                            <a:srgbClr val="3F3F3F"/>
                          </a:solidFill>
                          <a:effectLst/>
                          <a:latin typeface="Calibri" panose="020F0502020204030204" pitchFamily="34" charset="0"/>
                        </a:rPr>
                        <a:t>J/M - Iniciação A</a:t>
                      </a:r>
                    </a:p>
                  </a:txBody>
                  <a:tcPr marL="8284" marR="8284" marT="8284"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pt-BR" sz="1000" b="0" i="0" u="none" strike="noStrike">
                          <a:solidFill>
                            <a:srgbClr val="3F3F3F"/>
                          </a:solidFill>
                          <a:effectLst/>
                          <a:latin typeface="Calibri" panose="020F0502020204030204" pitchFamily="34" charset="0"/>
                        </a:rPr>
                        <a:t>J/V - Infantil E</a:t>
                      </a:r>
                    </a:p>
                  </a:txBody>
                  <a:tcPr marL="8284" marR="8284" marT="8284"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pt-BR" sz="1000" b="0" i="0" u="none" strike="noStrike">
                          <a:solidFill>
                            <a:srgbClr val="3F3F3F"/>
                          </a:solidFill>
                          <a:effectLst/>
                          <a:latin typeface="Calibri" panose="020F0502020204030204" pitchFamily="34" charset="0"/>
                        </a:rPr>
                        <a:t>J/M - Iniciação A</a:t>
                      </a:r>
                    </a:p>
                  </a:txBody>
                  <a:tcPr marL="8284" marR="8284" marT="8284"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pt-BR" sz="1000" b="0" i="0" u="none" strike="noStrike">
                          <a:solidFill>
                            <a:srgbClr val="3F3F3F"/>
                          </a:solidFill>
                          <a:effectLst/>
                          <a:latin typeface="Calibri" panose="020F0502020204030204" pitchFamily="34" charset="0"/>
                        </a:rPr>
                        <a:t> </a:t>
                      </a:r>
                    </a:p>
                  </a:txBody>
                  <a:tcPr marL="8284" marR="8284" marT="8284"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pt-BR" sz="1000" b="0" i="0" u="none" strike="noStrike">
                          <a:solidFill>
                            <a:srgbClr val="3F3F3F"/>
                          </a:solidFill>
                          <a:effectLst/>
                          <a:latin typeface="Calibri" panose="020F0502020204030204" pitchFamily="34" charset="0"/>
                        </a:rPr>
                        <a:t> </a:t>
                      </a:r>
                    </a:p>
                  </a:txBody>
                  <a:tcPr marL="8284" marR="8284" marT="8284" marB="0" anchor="b">
                    <a:lnL w="6350" cap="flat" cmpd="sng" algn="ctr">
                      <a:solidFill>
                        <a:srgbClr val="3F3F3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extLst>
                  <a:ext uri="{0D108BD9-81ED-4DB2-BD59-A6C34878D82A}">
                    <a16:rowId xmlns="" xmlns:a16="http://schemas.microsoft.com/office/drawing/2014/main" val="3730221855"/>
                  </a:ext>
                </a:extLst>
              </a:tr>
              <a:tr h="273386">
                <a:tc>
                  <a:txBody>
                    <a:bodyPr/>
                    <a:lstStyle/>
                    <a:p>
                      <a:pPr algn="ctr" fontAlgn="b"/>
                      <a:r>
                        <a:rPr lang="pt-BR" sz="1000" b="1" i="0" u="none" strike="noStrike">
                          <a:solidFill>
                            <a:srgbClr val="3F3F3F"/>
                          </a:solidFill>
                          <a:effectLst/>
                          <a:latin typeface="Calibri" panose="020F0502020204030204" pitchFamily="34" charset="0"/>
                        </a:rPr>
                        <a:t>18h as 19:30h</a:t>
                      </a:r>
                    </a:p>
                  </a:txBody>
                  <a:tcPr marL="8284" marR="8284" marT="8284" marB="0" anchor="b">
                    <a:lnL w="12700" cap="flat" cmpd="sng" algn="ctr">
                      <a:solidFill>
                        <a:srgbClr val="000000"/>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BFBFBF"/>
                    </a:solidFill>
                  </a:tcPr>
                </a:tc>
                <a:tc>
                  <a:txBody>
                    <a:bodyPr/>
                    <a:lstStyle/>
                    <a:p>
                      <a:pPr algn="ctr" fontAlgn="b"/>
                      <a:r>
                        <a:rPr lang="pt-BR" sz="1000" b="0" i="0" u="none" strike="noStrike">
                          <a:solidFill>
                            <a:srgbClr val="3F3F3F"/>
                          </a:solidFill>
                          <a:effectLst/>
                          <a:latin typeface="Calibri" panose="020F0502020204030204" pitchFamily="34" charset="0"/>
                        </a:rPr>
                        <a:t>J/J - Juvenil E</a:t>
                      </a:r>
                    </a:p>
                  </a:txBody>
                  <a:tcPr marL="8284" marR="8284" marT="8284"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pt-BR" sz="1000" b="0" i="0" u="none" strike="noStrike">
                          <a:solidFill>
                            <a:srgbClr val="3F3F3F"/>
                          </a:solidFill>
                          <a:effectLst/>
                          <a:latin typeface="Calibri" panose="020F0502020204030204" pitchFamily="34" charset="0"/>
                        </a:rPr>
                        <a:t>J/M - Infantil F</a:t>
                      </a:r>
                    </a:p>
                  </a:txBody>
                  <a:tcPr marL="8284" marR="8284" marT="8284"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pt-BR" sz="1000" b="0" i="0" u="none" strike="noStrike">
                          <a:solidFill>
                            <a:srgbClr val="3F3F3F"/>
                          </a:solidFill>
                          <a:effectLst/>
                          <a:latin typeface="Calibri" panose="020F0502020204030204" pitchFamily="34" charset="0"/>
                        </a:rPr>
                        <a:t>J/J - Juvenil E</a:t>
                      </a:r>
                    </a:p>
                  </a:txBody>
                  <a:tcPr marL="8284" marR="8284" marT="8284"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pt-BR" sz="1000" b="0" i="0" u="none" strike="noStrike">
                          <a:solidFill>
                            <a:srgbClr val="3F3F3F"/>
                          </a:solidFill>
                          <a:effectLst/>
                          <a:latin typeface="Calibri" panose="020F0502020204030204" pitchFamily="34" charset="0"/>
                        </a:rPr>
                        <a:t>J/M - Infantil F</a:t>
                      </a:r>
                    </a:p>
                  </a:txBody>
                  <a:tcPr marL="8284" marR="8284" marT="8284"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pt-BR" sz="1000" b="0" i="0" u="none" strike="noStrike">
                          <a:solidFill>
                            <a:srgbClr val="3F3F3F"/>
                          </a:solidFill>
                          <a:effectLst/>
                          <a:latin typeface="Calibri" panose="020F0502020204030204" pitchFamily="34" charset="0"/>
                        </a:rPr>
                        <a:t> </a:t>
                      </a:r>
                    </a:p>
                  </a:txBody>
                  <a:tcPr marL="8284" marR="8284" marT="8284"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pt-BR" sz="1000" b="0" i="0" u="none" strike="noStrike">
                          <a:solidFill>
                            <a:srgbClr val="3F3F3F"/>
                          </a:solidFill>
                          <a:effectLst/>
                          <a:latin typeface="Calibri" panose="020F0502020204030204" pitchFamily="34" charset="0"/>
                        </a:rPr>
                        <a:t> </a:t>
                      </a:r>
                    </a:p>
                  </a:txBody>
                  <a:tcPr marL="8284" marR="8284" marT="8284" marB="0" anchor="b">
                    <a:lnL w="6350" cap="flat" cmpd="sng" algn="ctr">
                      <a:solidFill>
                        <a:srgbClr val="3F3F3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extLst>
                  <a:ext uri="{0D108BD9-81ED-4DB2-BD59-A6C34878D82A}">
                    <a16:rowId xmlns="" xmlns:a16="http://schemas.microsoft.com/office/drawing/2014/main" val="1555933818"/>
                  </a:ext>
                </a:extLst>
              </a:tr>
              <a:tr h="273386">
                <a:tc>
                  <a:txBody>
                    <a:bodyPr/>
                    <a:lstStyle/>
                    <a:p>
                      <a:pPr algn="ctr" fontAlgn="b"/>
                      <a:r>
                        <a:rPr lang="pt-BR" sz="1000" b="1" i="0" u="none" strike="noStrike">
                          <a:solidFill>
                            <a:srgbClr val="3F3F3F"/>
                          </a:solidFill>
                          <a:effectLst/>
                          <a:latin typeface="Calibri" panose="020F0502020204030204" pitchFamily="34" charset="0"/>
                        </a:rPr>
                        <a:t>19:30 as 21h</a:t>
                      </a:r>
                    </a:p>
                  </a:txBody>
                  <a:tcPr marL="8284" marR="8284" marT="8284" marB="0" anchor="b">
                    <a:lnL w="12700" cap="flat" cmpd="sng" algn="ctr">
                      <a:solidFill>
                        <a:srgbClr val="000000"/>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b"/>
                      <a:r>
                        <a:rPr lang="pt-BR" sz="1000" b="0" i="0" u="none" strike="noStrike" dirty="0">
                          <a:solidFill>
                            <a:srgbClr val="3F3F3F"/>
                          </a:solidFill>
                          <a:effectLst/>
                          <a:latin typeface="Calibri" panose="020F0502020204030204" pitchFamily="34" charset="0"/>
                        </a:rPr>
                        <a:t>J - Adulto A</a:t>
                      </a:r>
                    </a:p>
                  </a:txBody>
                  <a:tcPr marL="8284" marR="8284" marT="8284"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pt-BR" sz="1000" b="0" i="0" u="none" strike="noStrike">
                          <a:solidFill>
                            <a:srgbClr val="3F3F3F"/>
                          </a:solidFill>
                          <a:effectLst/>
                          <a:latin typeface="Calibri" panose="020F0502020204030204" pitchFamily="34" charset="0"/>
                        </a:rPr>
                        <a:t>J/M - Juvenil F</a:t>
                      </a:r>
                    </a:p>
                  </a:txBody>
                  <a:tcPr marL="8284" marR="8284" marT="8284"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pt-BR" sz="1000" b="0" i="0" u="none" strike="noStrike">
                          <a:solidFill>
                            <a:srgbClr val="3F3F3F"/>
                          </a:solidFill>
                          <a:effectLst/>
                          <a:latin typeface="Calibri" panose="020F0502020204030204" pitchFamily="34" charset="0"/>
                        </a:rPr>
                        <a:t>J - Adulto A</a:t>
                      </a:r>
                    </a:p>
                  </a:txBody>
                  <a:tcPr marL="8284" marR="8284" marT="8284"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pt-BR" sz="1000" b="0" i="0" u="none" strike="noStrike">
                          <a:solidFill>
                            <a:srgbClr val="3F3F3F"/>
                          </a:solidFill>
                          <a:effectLst/>
                          <a:latin typeface="Calibri" panose="020F0502020204030204" pitchFamily="34" charset="0"/>
                        </a:rPr>
                        <a:t>J/M - Juvenil F</a:t>
                      </a:r>
                    </a:p>
                  </a:txBody>
                  <a:tcPr marL="8284" marR="8284" marT="8284"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pt-BR" sz="1000" b="0" i="0" u="none" strike="noStrike">
                          <a:solidFill>
                            <a:srgbClr val="3F3F3F"/>
                          </a:solidFill>
                          <a:effectLst/>
                          <a:latin typeface="Calibri" panose="020F0502020204030204" pitchFamily="34" charset="0"/>
                        </a:rPr>
                        <a:t> </a:t>
                      </a:r>
                    </a:p>
                  </a:txBody>
                  <a:tcPr marL="8284" marR="8284" marT="8284"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pt-BR" sz="1000" b="0" i="0" u="none" strike="noStrike" dirty="0">
                          <a:solidFill>
                            <a:srgbClr val="3F3F3F"/>
                          </a:solidFill>
                          <a:effectLst/>
                          <a:latin typeface="Calibri" panose="020F0502020204030204" pitchFamily="34" charset="0"/>
                        </a:rPr>
                        <a:t> </a:t>
                      </a:r>
                    </a:p>
                  </a:txBody>
                  <a:tcPr marL="8284" marR="8284" marT="8284" marB="0" anchor="b">
                    <a:lnL w="6350" cap="flat" cmpd="sng" algn="ctr">
                      <a:solidFill>
                        <a:srgbClr val="3F3F3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3F3F3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 xmlns:a16="http://schemas.microsoft.com/office/drawing/2014/main" val="655299592"/>
                  </a:ext>
                </a:extLst>
              </a:tr>
            </a:tbl>
          </a:graphicData>
        </a:graphic>
      </p:graphicFrame>
      <p:graphicFrame>
        <p:nvGraphicFramePr>
          <p:cNvPr id="5" name="Tabela 4">
            <a:extLst>
              <a:ext uri="{FF2B5EF4-FFF2-40B4-BE49-F238E27FC236}">
                <a16:creationId xmlns="" xmlns:a16="http://schemas.microsoft.com/office/drawing/2014/main" id="{A8AF04BB-EF2F-BB5D-1460-8F66D36AF9C6}"/>
              </a:ext>
            </a:extLst>
          </p:cNvPr>
          <p:cNvGraphicFramePr>
            <a:graphicFrameLocks noGrp="1"/>
          </p:cNvGraphicFramePr>
          <p:nvPr>
            <p:extLst>
              <p:ext uri="{D42A27DB-BD31-4B8C-83A1-F6EECF244321}">
                <p14:modId xmlns="" xmlns:p14="http://schemas.microsoft.com/office/powerpoint/2010/main" val="1301688281"/>
              </p:ext>
            </p:extLst>
          </p:nvPr>
        </p:nvGraphicFramePr>
        <p:xfrm>
          <a:off x="1857049" y="3863882"/>
          <a:ext cx="9887576" cy="2494504"/>
        </p:xfrm>
        <a:graphic>
          <a:graphicData uri="http://schemas.openxmlformats.org/drawingml/2006/table">
            <a:tbl>
              <a:tblPr/>
              <a:tblGrid>
                <a:gridCol w="1418036">
                  <a:extLst>
                    <a:ext uri="{9D8B030D-6E8A-4147-A177-3AD203B41FA5}">
                      <a16:colId xmlns="" xmlns:a16="http://schemas.microsoft.com/office/drawing/2014/main" val="472851239"/>
                    </a:ext>
                  </a:extLst>
                </a:gridCol>
                <a:gridCol w="1411590">
                  <a:extLst>
                    <a:ext uri="{9D8B030D-6E8A-4147-A177-3AD203B41FA5}">
                      <a16:colId xmlns="" xmlns:a16="http://schemas.microsoft.com/office/drawing/2014/main" val="3822159054"/>
                    </a:ext>
                  </a:extLst>
                </a:gridCol>
                <a:gridCol w="1411590">
                  <a:extLst>
                    <a:ext uri="{9D8B030D-6E8A-4147-A177-3AD203B41FA5}">
                      <a16:colId xmlns="" xmlns:a16="http://schemas.microsoft.com/office/drawing/2014/main" val="2602035806"/>
                    </a:ext>
                  </a:extLst>
                </a:gridCol>
                <a:gridCol w="1411590">
                  <a:extLst>
                    <a:ext uri="{9D8B030D-6E8A-4147-A177-3AD203B41FA5}">
                      <a16:colId xmlns="" xmlns:a16="http://schemas.microsoft.com/office/drawing/2014/main" val="800588478"/>
                    </a:ext>
                  </a:extLst>
                </a:gridCol>
                <a:gridCol w="1411590">
                  <a:extLst>
                    <a:ext uri="{9D8B030D-6E8A-4147-A177-3AD203B41FA5}">
                      <a16:colId xmlns="" xmlns:a16="http://schemas.microsoft.com/office/drawing/2014/main" val="813555653"/>
                    </a:ext>
                  </a:extLst>
                </a:gridCol>
                <a:gridCol w="1411590">
                  <a:extLst>
                    <a:ext uri="{9D8B030D-6E8A-4147-A177-3AD203B41FA5}">
                      <a16:colId xmlns="" xmlns:a16="http://schemas.microsoft.com/office/drawing/2014/main" val="2351736162"/>
                    </a:ext>
                  </a:extLst>
                </a:gridCol>
                <a:gridCol w="1411590">
                  <a:extLst>
                    <a:ext uri="{9D8B030D-6E8A-4147-A177-3AD203B41FA5}">
                      <a16:colId xmlns="" xmlns:a16="http://schemas.microsoft.com/office/drawing/2014/main" val="1512128080"/>
                    </a:ext>
                  </a:extLst>
                </a:gridCol>
              </a:tblGrid>
              <a:tr h="423753">
                <a:tc gridSpan="7">
                  <a:txBody>
                    <a:bodyPr/>
                    <a:lstStyle/>
                    <a:p>
                      <a:pPr algn="ctr" fontAlgn="ctr"/>
                      <a:r>
                        <a:rPr lang="pt-BR" sz="1700" b="0" i="0" u="none" strike="noStrike">
                          <a:solidFill>
                            <a:srgbClr val="000000"/>
                          </a:solidFill>
                          <a:effectLst/>
                          <a:latin typeface="Calibri" panose="020F0502020204030204" pitchFamily="34" charset="0"/>
                        </a:rPr>
                        <a:t>EUTALHA ARAGÃO</a:t>
                      </a:r>
                    </a:p>
                  </a:txBody>
                  <a:tcPr marL="116758" marR="116758" marT="58379" marB="5837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A8B4B5"/>
                    </a:solidFill>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 xmlns:a16="http://schemas.microsoft.com/office/drawing/2014/main" val="2070604212"/>
                  </a:ext>
                </a:extLst>
              </a:tr>
              <a:tr h="320383">
                <a:tc>
                  <a:txBody>
                    <a:bodyPr/>
                    <a:lstStyle/>
                    <a:p>
                      <a:pPr algn="ctr" fontAlgn="ctr"/>
                      <a:r>
                        <a:rPr lang="pt-BR" sz="1100" b="0" i="0" u="none" strike="noStrike">
                          <a:solidFill>
                            <a:srgbClr val="000000"/>
                          </a:solidFill>
                          <a:effectLst/>
                          <a:latin typeface="Calibri" panose="020F0502020204030204" pitchFamily="34" charset="0"/>
                        </a:rPr>
                        <a:t>AVANÇADO</a:t>
                      </a:r>
                    </a:p>
                  </a:txBody>
                  <a:tcPr marL="9630" marR="9630" marT="9630" marB="0" anchor="ctr">
                    <a:lnL w="12700" cap="flat" cmpd="sng" algn="ctr">
                      <a:solidFill>
                        <a:srgbClr val="000000"/>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E1E6E6"/>
                    </a:solidFill>
                  </a:tcPr>
                </a:tc>
                <a:tc>
                  <a:txBody>
                    <a:bodyPr/>
                    <a:lstStyle/>
                    <a:p>
                      <a:pPr algn="l" fontAlgn="b"/>
                      <a:r>
                        <a:rPr lang="pt-BR" sz="1100" b="0" i="0" u="none" strike="noStrike">
                          <a:solidFill>
                            <a:srgbClr val="000000"/>
                          </a:solidFill>
                          <a:effectLst/>
                          <a:latin typeface="Calibri" panose="020F0502020204030204" pitchFamily="34" charset="0"/>
                        </a:rPr>
                        <a:t>HORÁRIO</a:t>
                      </a:r>
                    </a:p>
                  </a:txBody>
                  <a:tcPr marL="9630" marR="9630" marT="963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E1E6E6"/>
                    </a:solidFill>
                  </a:tcPr>
                </a:tc>
                <a:tc>
                  <a:txBody>
                    <a:bodyPr/>
                    <a:lstStyle/>
                    <a:p>
                      <a:pPr algn="l" fontAlgn="b"/>
                      <a:r>
                        <a:rPr lang="pt-BR" sz="1100" b="0" i="0" u="none" strike="noStrike">
                          <a:solidFill>
                            <a:srgbClr val="000000"/>
                          </a:solidFill>
                          <a:effectLst/>
                          <a:latin typeface="Calibri" panose="020F0502020204030204" pitchFamily="34" charset="0"/>
                        </a:rPr>
                        <a:t>SEG</a:t>
                      </a:r>
                    </a:p>
                  </a:txBody>
                  <a:tcPr marL="9630" marR="9630" marT="963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E1E6E6"/>
                    </a:solidFill>
                  </a:tcPr>
                </a:tc>
                <a:tc>
                  <a:txBody>
                    <a:bodyPr/>
                    <a:lstStyle/>
                    <a:p>
                      <a:pPr algn="l" fontAlgn="b"/>
                      <a:r>
                        <a:rPr lang="pt-BR" sz="1100" b="0" i="0" u="none" strike="noStrike">
                          <a:solidFill>
                            <a:srgbClr val="000000"/>
                          </a:solidFill>
                          <a:effectLst/>
                          <a:latin typeface="Calibri" panose="020F0502020204030204" pitchFamily="34" charset="0"/>
                        </a:rPr>
                        <a:t>TER</a:t>
                      </a:r>
                    </a:p>
                  </a:txBody>
                  <a:tcPr marL="9630" marR="9630" marT="963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E1E6E6"/>
                    </a:solidFill>
                  </a:tcPr>
                </a:tc>
                <a:tc>
                  <a:txBody>
                    <a:bodyPr/>
                    <a:lstStyle/>
                    <a:p>
                      <a:pPr algn="l" fontAlgn="b"/>
                      <a:r>
                        <a:rPr lang="pt-BR" sz="1100" b="0" i="0" u="none" strike="noStrike">
                          <a:solidFill>
                            <a:srgbClr val="000000"/>
                          </a:solidFill>
                          <a:effectLst/>
                          <a:latin typeface="Calibri" panose="020F0502020204030204" pitchFamily="34" charset="0"/>
                        </a:rPr>
                        <a:t>QUA</a:t>
                      </a:r>
                    </a:p>
                  </a:txBody>
                  <a:tcPr marL="9630" marR="9630" marT="963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E1E6E6"/>
                    </a:solidFill>
                  </a:tcPr>
                </a:tc>
                <a:tc>
                  <a:txBody>
                    <a:bodyPr/>
                    <a:lstStyle/>
                    <a:p>
                      <a:pPr algn="l" fontAlgn="b"/>
                      <a:r>
                        <a:rPr lang="pt-BR" sz="1100" b="0" i="0" u="none" strike="noStrike">
                          <a:solidFill>
                            <a:srgbClr val="000000"/>
                          </a:solidFill>
                          <a:effectLst/>
                          <a:latin typeface="Calibri" panose="020F0502020204030204" pitchFamily="34" charset="0"/>
                        </a:rPr>
                        <a:t>QUI</a:t>
                      </a:r>
                    </a:p>
                  </a:txBody>
                  <a:tcPr marL="9630" marR="9630" marT="963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E1E6E6"/>
                    </a:solidFill>
                  </a:tcPr>
                </a:tc>
                <a:tc>
                  <a:txBody>
                    <a:bodyPr/>
                    <a:lstStyle/>
                    <a:p>
                      <a:pPr algn="l" fontAlgn="b"/>
                      <a:r>
                        <a:rPr lang="pt-BR" sz="1100" b="0" i="0" u="none" strike="noStrike">
                          <a:solidFill>
                            <a:srgbClr val="000000"/>
                          </a:solidFill>
                          <a:effectLst/>
                          <a:latin typeface="Calibri" panose="020F0502020204030204" pitchFamily="34" charset="0"/>
                        </a:rPr>
                        <a:t>SEX</a:t>
                      </a:r>
                    </a:p>
                  </a:txBody>
                  <a:tcPr marL="9630" marR="9630" marT="9630" marB="0" anchor="b">
                    <a:lnL w="6350" cap="flat" cmpd="sng" algn="ctr">
                      <a:solidFill>
                        <a:srgbClr val="3F3F3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E1E6E6"/>
                    </a:solidFill>
                  </a:tcPr>
                </a:tc>
                <a:extLst>
                  <a:ext uri="{0D108BD9-81ED-4DB2-BD59-A6C34878D82A}">
                    <a16:rowId xmlns="" xmlns:a16="http://schemas.microsoft.com/office/drawing/2014/main" val="2626039911"/>
                  </a:ext>
                </a:extLst>
              </a:tr>
              <a:tr h="320383">
                <a:tc>
                  <a:txBody>
                    <a:bodyPr/>
                    <a:lstStyle/>
                    <a:p>
                      <a:pPr algn="ctr" fontAlgn="ctr"/>
                      <a:r>
                        <a:rPr lang="pt-BR" sz="1100" b="0" i="0" u="none" strike="noStrike">
                          <a:solidFill>
                            <a:srgbClr val="000000"/>
                          </a:solidFill>
                          <a:effectLst/>
                          <a:latin typeface="Calibri" panose="020F0502020204030204" pitchFamily="34" charset="0"/>
                        </a:rPr>
                        <a:t>1ºBIMESTRE</a:t>
                      </a:r>
                    </a:p>
                  </a:txBody>
                  <a:tcPr marL="9630" marR="9630" marT="9630" marB="0" anchor="ctr">
                    <a:lnL w="12700" cap="flat" cmpd="sng" algn="ctr">
                      <a:solidFill>
                        <a:srgbClr val="000000"/>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E1E6E6"/>
                    </a:solidFill>
                  </a:tcPr>
                </a:tc>
                <a:tc>
                  <a:txBody>
                    <a:bodyPr/>
                    <a:lstStyle/>
                    <a:p>
                      <a:pPr algn="l" fontAlgn="b"/>
                      <a:r>
                        <a:rPr lang="pt-BR" sz="1100" b="0" i="0" u="none" strike="noStrike">
                          <a:solidFill>
                            <a:srgbClr val="000000"/>
                          </a:solidFill>
                          <a:effectLst/>
                          <a:latin typeface="Calibri" panose="020F0502020204030204" pitchFamily="34" charset="0"/>
                        </a:rPr>
                        <a:t>19:30 as 21h</a:t>
                      </a:r>
                    </a:p>
                  </a:txBody>
                  <a:tcPr marL="9630" marR="9630" marT="963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E1E6E6"/>
                    </a:solidFill>
                  </a:tcPr>
                </a:tc>
                <a:tc>
                  <a:txBody>
                    <a:bodyPr/>
                    <a:lstStyle/>
                    <a:p>
                      <a:pPr algn="l" fontAlgn="b"/>
                      <a:r>
                        <a:rPr lang="pt-BR" sz="1100" b="0" i="0" u="none" strike="noStrike">
                          <a:solidFill>
                            <a:srgbClr val="000000"/>
                          </a:solidFill>
                          <a:effectLst/>
                          <a:latin typeface="Calibri" panose="020F0502020204030204" pitchFamily="34" charset="0"/>
                        </a:rPr>
                        <a:t>História do teatro</a:t>
                      </a:r>
                    </a:p>
                  </a:txBody>
                  <a:tcPr marL="9630" marR="9630" marT="963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E1E6E6"/>
                    </a:solidFill>
                  </a:tcPr>
                </a:tc>
                <a:tc>
                  <a:txBody>
                    <a:bodyPr/>
                    <a:lstStyle/>
                    <a:p>
                      <a:pPr algn="l" fontAlgn="b"/>
                      <a:r>
                        <a:rPr lang="pt-BR" sz="1100" b="0" i="0" u="none" strike="noStrike">
                          <a:solidFill>
                            <a:srgbClr val="000000"/>
                          </a:solidFill>
                          <a:effectLst/>
                          <a:latin typeface="Calibri" panose="020F0502020204030204" pitchFamily="34" charset="0"/>
                        </a:rPr>
                        <a:t>Jogos Teatrais</a:t>
                      </a:r>
                    </a:p>
                  </a:txBody>
                  <a:tcPr marL="9630" marR="9630" marT="963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E1E6E6"/>
                    </a:solidFill>
                  </a:tcPr>
                </a:tc>
                <a:tc>
                  <a:txBody>
                    <a:bodyPr/>
                    <a:lstStyle/>
                    <a:p>
                      <a:pPr algn="l" fontAlgn="b"/>
                      <a:r>
                        <a:rPr lang="pt-BR" sz="1100" b="0" i="0" u="none" strike="noStrike">
                          <a:solidFill>
                            <a:srgbClr val="000000"/>
                          </a:solidFill>
                          <a:effectLst/>
                          <a:latin typeface="Calibri" panose="020F0502020204030204" pitchFamily="34" charset="0"/>
                        </a:rPr>
                        <a:t>História do teatro</a:t>
                      </a:r>
                    </a:p>
                  </a:txBody>
                  <a:tcPr marL="9630" marR="9630" marT="963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E1E6E6"/>
                    </a:solidFill>
                  </a:tcPr>
                </a:tc>
                <a:tc>
                  <a:txBody>
                    <a:bodyPr/>
                    <a:lstStyle/>
                    <a:p>
                      <a:pPr algn="l" fontAlgn="b"/>
                      <a:r>
                        <a:rPr lang="pt-BR" sz="1100" b="0" i="0" u="none" strike="noStrike">
                          <a:solidFill>
                            <a:srgbClr val="000000"/>
                          </a:solidFill>
                          <a:effectLst/>
                          <a:latin typeface="Calibri" panose="020F0502020204030204" pitchFamily="34" charset="0"/>
                        </a:rPr>
                        <a:t>Jogos Teatrais</a:t>
                      </a:r>
                    </a:p>
                  </a:txBody>
                  <a:tcPr marL="9630" marR="9630" marT="963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E1E6E6"/>
                    </a:solidFill>
                  </a:tcPr>
                </a:tc>
                <a:tc>
                  <a:txBody>
                    <a:bodyPr/>
                    <a:lstStyle/>
                    <a:p>
                      <a:pPr algn="l" fontAlgn="b"/>
                      <a:r>
                        <a:rPr lang="pt-BR" sz="1100" b="0" i="0" u="none" strike="noStrike">
                          <a:solidFill>
                            <a:srgbClr val="000000"/>
                          </a:solidFill>
                          <a:effectLst/>
                          <a:latin typeface="Calibri" panose="020F0502020204030204" pitchFamily="34" charset="0"/>
                        </a:rPr>
                        <a:t>Hora atividade</a:t>
                      </a:r>
                    </a:p>
                  </a:txBody>
                  <a:tcPr marL="9630" marR="9630" marT="9630" marB="0" anchor="b">
                    <a:lnL w="6350" cap="flat" cmpd="sng" algn="ctr">
                      <a:solidFill>
                        <a:srgbClr val="3F3F3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E1E6E6"/>
                    </a:solidFill>
                  </a:tcPr>
                </a:tc>
                <a:extLst>
                  <a:ext uri="{0D108BD9-81ED-4DB2-BD59-A6C34878D82A}">
                    <a16:rowId xmlns="" xmlns:a16="http://schemas.microsoft.com/office/drawing/2014/main" val="3669902938"/>
                  </a:ext>
                </a:extLst>
              </a:tr>
              <a:tr h="359904">
                <a:tc>
                  <a:txBody>
                    <a:bodyPr/>
                    <a:lstStyle/>
                    <a:p>
                      <a:pPr algn="ctr" fontAlgn="ctr"/>
                      <a:r>
                        <a:rPr lang="pt-BR" sz="1100" b="0" i="0" u="none" strike="noStrike">
                          <a:solidFill>
                            <a:srgbClr val="000000"/>
                          </a:solidFill>
                          <a:effectLst/>
                          <a:latin typeface="Calibri" panose="020F0502020204030204" pitchFamily="34" charset="0"/>
                        </a:rPr>
                        <a:t>2ºBIMESTRE</a:t>
                      </a:r>
                    </a:p>
                  </a:txBody>
                  <a:tcPr marL="9630" marR="9630" marT="9630" marB="0" anchor="ctr">
                    <a:lnL w="12700" cap="flat" cmpd="sng" algn="ctr">
                      <a:solidFill>
                        <a:srgbClr val="000000"/>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E1E6E6"/>
                    </a:solidFill>
                  </a:tcPr>
                </a:tc>
                <a:tc>
                  <a:txBody>
                    <a:bodyPr/>
                    <a:lstStyle/>
                    <a:p>
                      <a:pPr algn="l" fontAlgn="b"/>
                      <a:r>
                        <a:rPr lang="pt-BR" sz="1100" b="0" i="0" u="none" strike="noStrike">
                          <a:solidFill>
                            <a:srgbClr val="000000"/>
                          </a:solidFill>
                          <a:effectLst/>
                          <a:latin typeface="Calibri" panose="020F0502020204030204" pitchFamily="34" charset="0"/>
                        </a:rPr>
                        <a:t>19:30 as 21h</a:t>
                      </a:r>
                    </a:p>
                  </a:txBody>
                  <a:tcPr marL="9630" marR="9630" marT="963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E1E6E6"/>
                    </a:solidFill>
                  </a:tcPr>
                </a:tc>
                <a:tc>
                  <a:txBody>
                    <a:bodyPr/>
                    <a:lstStyle/>
                    <a:p>
                      <a:pPr algn="l" fontAlgn="b"/>
                      <a:r>
                        <a:rPr lang="pt-BR" sz="1100" b="0" i="0" u="none" strike="noStrike">
                          <a:solidFill>
                            <a:srgbClr val="000000"/>
                          </a:solidFill>
                          <a:effectLst/>
                          <a:latin typeface="Calibri" panose="020F0502020204030204" pitchFamily="34" charset="0"/>
                        </a:rPr>
                        <a:t>História do teatro brasileiro</a:t>
                      </a:r>
                    </a:p>
                  </a:txBody>
                  <a:tcPr marL="9630" marR="9630" marT="963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E1E6E6"/>
                    </a:solidFill>
                  </a:tcPr>
                </a:tc>
                <a:tc>
                  <a:txBody>
                    <a:bodyPr/>
                    <a:lstStyle/>
                    <a:p>
                      <a:pPr algn="l" fontAlgn="b"/>
                      <a:r>
                        <a:rPr lang="pt-BR" sz="1100" b="0" i="0" u="none" strike="noStrike">
                          <a:solidFill>
                            <a:srgbClr val="000000"/>
                          </a:solidFill>
                          <a:effectLst/>
                          <a:latin typeface="Calibri" panose="020F0502020204030204" pitchFamily="34" charset="0"/>
                        </a:rPr>
                        <a:t>O espaço e a cena</a:t>
                      </a:r>
                    </a:p>
                  </a:txBody>
                  <a:tcPr marL="9630" marR="9630" marT="963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E1E6E6"/>
                    </a:solidFill>
                  </a:tcPr>
                </a:tc>
                <a:tc>
                  <a:txBody>
                    <a:bodyPr/>
                    <a:lstStyle/>
                    <a:p>
                      <a:pPr algn="l" fontAlgn="b"/>
                      <a:r>
                        <a:rPr lang="pt-BR" sz="1100" b="0" i="0" u="none" strike="noStrike">
                          <a:solidFill>
                            <a:srgbClr val="000000"/>
                          </a:solidFill>
                          <a:effectLst/>
                          <a:latin typeface="Calibri" panose="020F0502020204030204" pitchFamily="34" charset="0"/>
                        </a:rPr>
                        <a:t>História do teatro brasileiro</a:t>
                      </a:r>
                    </a:p>
                  </a:txBody>
                  <a:tcPr marL="9630" marR="9630" marT="963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E1E6E6"/>
                    </a:solidFill>
                  </a:tcPr>
                </a:tc>
                <a:tc>
                  <a:txBody>
                    <a:bodyPr/>
                    <a:lstStyle/>
                    <a:p>
                      <a:pPr algn="l" fontAlgn="b"/>
                      <a:r>
                        <a:rPr lang="pt-BR" sz="1100" b="0" i="0" u="none" strike="noStrike">
                          <a:solidFill>
                            <a:srgbClr val="000000"/>
                          </a:solidFill>
                          <a:effectLst/>
                          <a:latin typeface="Calibri" panose="020F0502020204030204" pitchFamily="34" charset="0"/>
                        </a:rPr>
                        <a:t>O espaço e a cena</a:t>
                      </a:r>
                    </a:p>
                  </a:txBody>
                  <a:tcPr marL="9630" marR="9630" marT="963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E1E6E6"/>
                    </a:solidFill>
                  </a:tcPr>
                </a:tc>
                <a:tc>
                  <a:txBody>
                    <a:bodyPr/>
                    <a:lstStyle/>
                    <a:p>
                      <a:pPr algn="l" fontAlgn="b"/>
                      <a:r>
                        <a:rPr lang="pt-BR" sz="1100" b="0" i="0" u="none" strike="noStrike">
                          <a:solidFill>
                            <a:srgbClr val="000000"/>
                          </a:solidFill>
                          <a:effectLst/>
                          <a:latin typeface="Calibri" panose="020F0502020204030204" pitchFamily="34" charset="0"/>
                        </a:rPr>
                        <a:t>Hora atividade</a:t>
                      </a:r>
                    </a:p>
                  </a:txBody>
                  <a:tcPr marL="9630" marR="9630" marT="9630" marB="0" anchor="b">
                    <a:lnL w="6350" cap="flat" cmpd="sng" algn="ctr">
                      <a:solidFill>
                        <a:srgbClr val="3F3F3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E1E6E6"/>
                    </a:solidFill>
                  </a:tcPr>
                </a:tc>
                <a:extLst>
                  <a:ext uri="{0D108BD9-81ED-4DB2-BD59-A6C34878D82A}">
                    <a16:rowId xmlns="" xmlns:a16="http://schemas.microsoft.com/office/drawing/2014/main" val="932791529"/>
                  </a:ext>
                </a:extLst>
              </a:tr>
              <a:tr h="710177">
                <a:tc>
                  <a:txBody>
                    <a:bodyPr/>
                    <a:lstStyle/>
                    <a:p>
                      <a:pPr algn="ctr" fontAlgn="ctr"/>
                      <a:r>
                        <a:rPr lang="pt-BR" sz="1100" b="0" i="0" u="none" strike="noStrike">
                          <a:solidFill>
                            <a:srgbClr val="000000"/>
                          </a:solidFill>
                          <a:effectLst/>
                          <a:latin typeface="Calibri" panose="020F0502020204030204" pitchFamily="34" charset="0"/>
                        </a:rPr>
                        <a:t>3ºBIMESTRE</a:t>
                      </a:r>
                    </a:p>
                  </a:txBody>
                  <a:tcPr marL="9630" marR="9630" marT="9630" marB="0" anchor="ctr">
                    <a:lnL w="12700" cap="flat" cmpd="sng" algn="ctr">
                      <a:solidFill>
                        <a:srgbClr val="000000"/>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E1E6E6"/>
                    </a:solidFill>
                  </a:tcPr>
                </a:tc>
                <a:tc>
                  <a:txBody>
                    <a:bodyPr/>
                    <a:lstStyle/>
                    <a:p>
                      <a:pPr algn="l" fontAlgn="b"/>
                      <a:r>
                        <a:rPr lang="pt-BR" sz="1100" b="0" i="0" u="none" strike="noStrike">
                          <a:solidFill>
                            <a:srgbClr val="000000"/>
                          </a:solidFill>
                          <a:effectLst/>
                          <a:latin typeface="Calibri" panose="020F0502020204030204" pitchFamily="34" charset="0"/>
                        </a:rPr>
                        <a:t>19:30 as 21h</a:t>
                      </a:r>
                    </a:p>
                  </a:txBody>
                  <a:tcPr marL="9630" marR="9630" marT="963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E1E6E6"/>
                    </a:solidFill>
                  </a:tcPr>
                </a:tc>
                <a:tc>
                  <a:txBody>
                    <a:bodyPr/>
                    <a:lstStyle/>
                    <a:p>
                      <a:pPr algn="l" fontAlgn="b"/>
                      <a:r>
                        <a:rPr lang="pt-BR" sz="1100" b="0" i="0" u="none" strike="noStrike">
                          <a:solidFill>
                            <a:srgbClr val="000000"/>
                          </a:solidFill>
                          <a:effectLst/>
                          <a:latin typeface="Calibri" panose="020F0502020204030204" pitchFamily="34" charset="0"/>
                        </a:rPr>
                        <a:t>Técnica (Figurino, Sonoplastia, Cenografia, Iluminação)</a:t>
                      </a:r>
                    </a:p>
                  </a:txBody>
                  <a:tcPr marL="9630" marR="9630" marT="963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E1E6E6"/>
                    </a:solidFill>
                  </a:tcPr>
                </a:tc>
                <a:tc>
                  <a:txBody>
                    <a:bodyPr/>
                    <a:lstStyle/>
                    <a:p>
                      <a:pPr algn="l" fontAlgn="b"/>
                      <a:r>
                        <a:rPr lang="pt-BR" sz="1100" b="0" i="0" u="none" strike="noStrike">
                          <a:solidFill>
                            <a:srgbClr val="000000"/>
                          </a:solidFill>
                          <a:effectLst/>
                          <a:latin typeface="Calibri" panose="020F0502020204030204" pitchFamily="34" charset="0"/>
                        </a:rPr>
                        <a:t>O Personagem</a:t>
                      </a:r>
                    </a:p>
                  </a:txBody>
                  <a:tcPr marL="9630" marR="9630" marT="963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E1E6E6"/>
                    </a:solidFill>
                  </a:tcPr>
                </a:tc>
                <a:tc>
                  <a:txBody>
                    <a:bodyPr/>
                    <a:lstStyle/>
                    <a:p>
                      <a:pPr algn="l" fontAlgn="b"/>
                      <a:r>
                        <a:rPr lang="pt-BR" sz="1100" b="0" i="0" u="none" strike="noStrike">
                          <a:solidFill>
                            <a:srgbClr val="000000"/>
                          </a:solidFill>
                          <a:effectLst/>
                          <a:latin typeface="Calibri" panose="020F0502020204030204" pitchFamily="34" charset="0"/>
                        </a:rPr>
                        <a:t>Técnica (Figurino, Sonoplastia, Cenografia, Iluminação)</a:t>
                      </a:r>
                    </a:p>
                  </a:txBody>
                  <a:tcPr marL="9630" marR="9630" marT="963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E1E6E6"/>
                    </a:solidFill>
                  </a:tcPr>
                </a:tc>
                <a:tc>
                  <a:txBody>
                    <a:bodyPr/>
                    <a:lstStyle/>
                    <a:p>
                      <a:pPr algn="l" fontAlgn="b"/>
                      <a:r>
                        <a:rPr lang="pt-BR" sz="1100" b="0" i="0" u="none" strike="noStrike">
                          <a:solidFill>
                            <a:srgbClr val="000000"/>
                          </a:solidFill>
                          <a:effectLst/>
                          <a:latin typeface="Calibri" panose="020F0502020204030204" pitchFamily="34" charset="0"/>
                        </a:rPr>
                        <a:t>O Personagem</a:t>
                      </a:r>
                    </a:p>
                  </a:txBody>
                  <a:tcPr marL="9630" marR="9630" marT="963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E1E6E6"/>
                    </a:solidFill>
                  </a:tcPr>
                </a:tc>
                <a:tc>
                  <a:txBody>
                    <a:bodyPr/>
                    <a:lstStyle/>
                    <a:p>
                      <a:pPr algn="l" fontAlgn="b"/>
                      <a:r>
                        <a:rPr lang="pt-BR" sz="1100" b="0" i="0" u="none" strike="noStrike">
                          <a:solidFill>
                            <a:srgbClr val="000000"/>
                          </a:solidFill>
                          <a:effectLst/>
                          <a:latin typeface="Calibri" panose="020F0502020204030204" pitchFamily="34" charset="0"/>
                        </a:rPr>
                        <a:t>Hora atividade</a:t>
                      </a:r>
                    </a:p>
                  </a:txBody>
                  <a:tcPr marL="9630" marR="9630" marT="9630" marB="0" anchor="b">
                    <a:lnL w="6350" cap="flat" cmpd="sng" algn="ctr">
                      <a:solidFill>
                        <a:srgbClr val="3F3F3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E1E6E6"/>
                    </a:solidFill>
                  </a:tcPr>
                </a:tc>
                <a:extLst>
                  <a:ext uri="{0D108BD9-81ED-4DB2-BD59-A6C34878D82A}">
                    <a16:rowId xmlns="" xmlns:a16="http://schemas.microsoft.com/office/drawing/2014/main" val="4166643324"/>
                  </a:ext>
                </a:extLst>
              </a:tr>
              <a:tr h="359904">
                <a:tc>
                  <a:txBody>
                    <a:bodyPr/>
                    <a:lstStyle/>
                    <a:p>
                      <a:pPr algn="ctr" fontAlgn="ctr"/>
                      <a:r>
                        <a:rPr lang="pt-BR" sz="1100" b="0" i="0" u="none" strike="noStrike">
                          <a:solidFill>
                            <a:srgbClr val="000000"/>
                          </a:solidFill>
                          <a:effectLst/>
                          <a:latin typeface="Calibri" panose="020F0502020204030204" pitchFamily="34" charset="0"/>
                        </a:rPr>
                        <a:t>4ºBIMESTRE</a:t>
                      </a:r>
                    </a:p>
                  </a:txBody>
                  <a:tcPr marL="9630" marR="9630" marT="9630" marB="0" anchor="ctr">
                    <a:lnL w="12700" cap="flat" cmpd="sng" algn="ctr">
                      <a:solidFill>
                        <a:srgbClr val="000000"/>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1E6E6"/>
                    </a:solidFill>
                  </a:tcPr>
                </a:tc>
                <a:tc>
                  <a:txBody>
                    <a:bodyPr/>
                    <a:lstStyle/>
                    <a:p>
                      <a:pPr algn="l" fontAlgn="b"/>
                      <a:r>
                        <a:rPr lang="pt-BR" sz="1100" b="0" i="0" u="none" strike="noStrike">
                          <a:solidFill>
                            <a:srgbClr val="000000"/>
                          </a:solidFill>
                          <a:effectLst/>
                          <a:latin typeface="Calibri" panose="020F0502020204030204" pitchFamily="34" charset="0"/>
                        </a:rPr>
                        <a:t>19:30 as 21h</a:t>
                      </a:r>
                    </a:p>
                  </a:txBody>
                  <a:tcPr marL="9630" marR="9630" marT="963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1E6E6"/>
                    </a:solidFill>
                  </a:tcPr>
                </a:tc>
                <a:tc>
                  <a:txBody>
                    <a:bodyPr/>
                    <a:lstStyle/>
                    <a:p>
                      <a:pPr algn="l" fontAlgn="b"/>
                      <a:r>
                        <a:rPr lang="pt-BR" sz="1100" b="0" i="0" u="none" strike="noStrike">
                          <a:solidFill>
                            <a:srgbClr val="000000"/>
                          </a:solidFill>
                          <a:effectLst/>
                          <a:latin typeface="Calibri" panose="020F0502020204030204" pitchFamily="34" charset="0"/>
                        </a:rPr>
                        <a:t>Prática de Atuação</a:t>
                      </a:r>
                    </a:p>
                  </a:txBody>
                  <a:tcPr marL="9630" marR="9630" marT="963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1E6E6"/>
                    </a:solidFill>
                  </a:tcPr>
                </a:tc>
                <a:tc>
                  <a:txBody>
                    <a:bodyPr/>
                    <a:lstStyle/>
                    <a:p>
                      <a:pPr algn="l" fontAlgn="b"/>
                      <a:r>
                        <a:rPr lang="pt-BR" sz="1100" b="0" i="0" u="none" strike="noStrike">
                          <a:solidFill>
                            <a:srgbClr val="000000"/>
                          </a:solidFill>
                          <a:effectLst/>
                          <a:latin typeface="Calibri" panose="020F0502020204030204" pitchFamily="34" charset="0"/>
                        </a:rPr>
                        <a:t>Práticas em processos criativos</a:t>
                      </a:r>
                    </a:p>
                  </a:txBody>
                  <a:tcPr marL="9630" marR="9630" marT="963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1E6E6"/>
                    </a:solidFill>
                  </a:tcPr>
                </a:tc>
                <a:tc>
                  <a:txBody>
                    <a:bodyPr/>
                    <a:lstStyle/>
                    <a:p>
                      <a:pPr algn="l" fontAlgn="b"/>
                      <a:r>
                        <a:rPr lang="pt-BR" sz="1100" b="0" i="0" u="none" strike="noStrike">
                          <a:solidFill>
                            <a:srgbClr val="000000"/>
                          </a:solidFill>
                          <a:effectLst/>
                          <a:latin typeface="Calibri" panose="020F0502020204030204" pitchFamily="34" charset="0"/>
                        </a:rPr>
                        <a:t>Prática de Atuação</a:t>
                      </a:r>
                    </a:p>
                  </a:txBody>
                  <a:tcPr marL="9630" marR="9630" marT="963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1E6E6"/>
                    </a:solidFill>
                  </a:tcPr>
                </a:tc>
                <a:tc>
                  <a:txBody>
                    <a:bodyPr/>
                    <a:lstStyle/>
                    <a:p>
                      <a:pPr algn="l" fontAlgn="b"/>
                      <a:r>
                        <a:rPr lang="pt-BR" sz="1100" b="0" i="0" u="none" strike="noStrike">
                          <a:solidFill>
                            <a:srgbClr val="000000"/>
                          </a:solidFill>
                          <a:effectLst/>
                          <a:latin typeface="Calibri" panose="020F0502020204030204" pitchFamily="34" charset="0"/>
                        </a:rPr>
                        <a:t>Práticas em processos criativos</a:t>
                      </a:r>
                    </a:p>
                  </a:txBody>
                  <a:tcPr marL="9630" marR="9630" marT="963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1E6E6"/>
                    </a:solidFill>
                  </a:tcPr>
                </a:tc>
                <a:tc>
                  <a:txBody>
                    <a:bodyPr/>
                    <a:lstStyle/>
                    <a:p>
                      <a:pPr algn="l" fontAlgn="b"/>
                      <a:r>
                        <a:rPr lang="pt-BR" sz="1100" b="0" i="0" u="none" strike="noStrike" dirty="0">
                          <a:solidFill>
                            <a:srgbClr val="000000"/>
                          </a:solidFill>
                          <a:effectLst/>
                          <a:latin typeface="Calibri" panose="020F0502020204030204" pitchFamily="34" charset="0"/>
                        </a:rPr>
                        <a:t>Hora atividade</a:t>
                      </a:r>
                    </a:p>
                  </a:txBody>
                  <a:tcPr marL="9630" marR="9630" marT="9630" marB="0" anchor="b">
                    <a:lnL w="6350" cap="flat" cmpd="sng" algn="ctr">
                      <a:solidFill>
                        <a:srgbClr val="3F3F3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3F3F3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1E6E6"/>
                    </a:solidFill>
                  </a:tcPr>
                </a:tc>
                <a:extLst>
                  <a:ext uri="{0D108BD9-81ED-4DB2-BD59-A6C34878D82A}">
                    <a16:rowId xmlns="" xmlns:a16="http://schemas.microsoft.com/office/drawing/2014/main" val="4291095160"/>
                  </a:ext>
                </a:extLst>
              </a:tr>
            </a:tbl>
          </a:graphicData>
        </a:graphic>
      </p:graphicFrame>
    </p:spTree>
    <p:extLst>
      <p:ext uri="{BB962C8B-B14F-4D97-AF65-F5344CB8AC3E}">
        <p14:creationId xmlns="" xmlns:p14="http://schemas.microsoft.com/office/powerpoint/2010/main" val="271810897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Logo Mascaras de Teatro - Vetor2.png"/>
          <p:cNvPicPr>
            <a:picLocks noChangeAspect="1"/>
          </p:cNvPicPr>
          <p:nvPr/>
        </p:nvPicPr>
        <p:blipFill>
          <a:blip r:embed="rId2" cstate="print"/>
          <a:stretch>
            <a:fillRect/>
          </a:stretch>
        </p:blipFill>
        <p:spPr>
          <a:xfrm>
            <a:off x="2474484" y="914400"/>
            <a:ext cx="6724408" cy="5234160"/>
          </a:xfrm>
          <a:prstGeom prst="rect">
            <a:avLst/>
          </a:prstGeom>
        </p:spPr>
      </p:pic>
    </p:spTree>
    <p:extLst>
      <p:ext uri="{BB962C8B-B14F-4D97-AF65-F5344CB8AC3E}">
        <p14:creationId xmlns="" xmlns:p14="http://schemas.microsoft.com/office/powerpoint/2010/main" val="74801270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a:extLst>
              <a:ext uri="{FF2B5EF4-FFF2-40B4-BE49-F238E27FC236}">
                <a16:creationId xmlns="" xmlns:a16="http://schemas.microsoft.com/office/drawing/2014/main" id="{CC9A2A41-133E-AF26-04C2-8367EA71756D}"/>
              </a:ext>
            </a:extLst>
          </p:cNvPr>
          <p:cNvSpPr/>
          <p:nvPr/>
        </p:nvSpPr>
        <p:spPr>
          <a:xfrm>
            <a:off x="6468655" y="-49410"/>
            <a:ext cx="5727976" cy="6862102"/>
          </a:xfrm>
          <a:prstGeom prst="rect">
            <a:avLst/>
          </a:prstGeom>
          <a:gradFill>
            <a:gsLst>
              <a:gs pos="5000">
                <a:srgbClr val="313D4D"/>
              </a:gs>
              <a:gs pos="100000">
                <a:schemeClr val="accent2">
                  <a:lumMod val="50000"/>
                </a:schemeClr>
              </a:gs>
            </a:gsLst>
            <a:lin ang="1995120"/>
          </a:gra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3" name="Title Demo Text">
            <a:extLst>
              <a:ext uri="{FF2B5EF4-FFF2-40B4-BE49-F238E27FC236}">
                <a16:creationId xmlns="" xmlns:a16="http://schemas.microsoft.com/office/drawing/2014/main" id="{79C7D567-7E75-17C8-3DC6-98BE2670972D}"/>
              </a:ext>
            </a:extLst>
          </p:cNvPr>
          <p:cNvSpPr txBox="1"/>
          <p:nvPr/>
        </p:nvSpPr>
        <p:spPr>
          <a:xfrm>
            <a:off x="2563092" y="0"/>
            <a:ext cx="3905564" cy="7899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defRPr sz="7000" b="0">
                <a:solidFill>
                  <a:srgbClr val="3A4863"/>
                </a:solidFill>
                <a:latin typeface="Barlow Regular"/>
                <a:ea typeface="Barlow Regular"/>
                <a:cs typeface="Barlow Regular"/>
                <a:sym typeface="Barlow Regula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dirty="0">
                <a:ln>
                  <a:noFill/>
                </a:ln>
                <a:solidFill>
                  <a:srgbClr val="3A4863"/>
                </a:solidFill>
                <a:effectLst/>
                <a:uLnTx/>
                <a:uFillTx/>
                <a:latin typeface="Barlow Regular"/>
                <a:sym typeface="Barlow Regular"/>
              </a:rPr>
              <a:t>IDENTIDADE</a:t>
            </a:r>
            <a:endParaRPr kumimoji="0" sz="4800" b="1" i="0" u="none" strike="noStrike" kern="1200" cap="none" spc="0" normalizeH="0" baseline="0" noProof="0" dirty="0">
              <a:ln>
                <a:noFill/>
              </a:ln>
              <a:solidFill>
                <a:srgbClr val="3A4863"/>
              </a:solidFill>
              <a:effectLst/>
              <a:uLnTx/>
              <a:uFillTx/>
              <a:latin typeface="Barlow Regular"/>
              <a:sym typeface="Barlow Regular"/>
            </a:endParaRPr>
          </a:p>
        </p:txBody>
      </p:sp>
      <p:sp>
        <p:nvSpPr>
          <p:cNvPr id="4" name="Title Demo Text">
            <a:extLst>
              <a:ext uri="{FF2B5EF4-FFF2-40B4-BE49-F238E27FC236}">
                <a16:creationId xmlns="" xmlns:a16="http://schemas.microsoft.com/office/drawing/2014/main" id="{3EBC9466-388A-DE3C-5D2B-D39ACFAE75E2}"/>
              </a:ext>
            </a:extLst>
          </p:cNvPr>
          <p:cNvSpPr txBox="1"/>
          <p:nvPr/>
        </p:nvSpPr>
        <p:spPr>
          <a:xfrm>
            <a:off x="6640553" y="18306"/>
            <a:ext cx="3458631" cy="7899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defRPr sz="7000" b="0">
                <a:solidFill>
                  <a:srgbClr val="3A4863"/>
                </a:solidFill>
                <a:latin typeface="Barlow Regular"/>
                <a:ea typeface="Barlow Regular"/>
                <a:cs typeface="Barlow Regular"/>
                <a:sym typeface="Barlow Regula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dirty="0">
                <a:ln>
                  <a:noFill/>
                </a:ln>
                <a:solidFill>
                  <a:prstClr val="white"/>
                </a:solidFill>
                <a:effectLst/>
                <a:uLnTx/>
                <a:uFillTx/>
                <a:latin typeface="Barlow Regular"/>
                <a:sym typeface="Barlow Regular"/>
              </a:rPr>
              <a:t>VISUAL</a:t>
            </a:r>
            <a:endParaRPr kumimoji="0" sz="4800" b="1" i="0" u="none" strike="noStrike" kern="1200" cap="none" spc="0" normalizeH="0" baseline="0" noProof="0" dirty="0">
              <a:ln>
                <a:noFill/>
              </a:ln>
              <a:solidFill>
                <a:prstClr val="white"/>
              </a:solidFill>
              <a:effectLst/>
              <a:uLnTx/>
              <a:uFillTx/>
              <a:latin typeface="Barlow Regular"/>
              <a:sym typeface="Barlow Regular"/>
            </a:endParaRPr>
          </a:p>
        </p:txBody>
      </p:sp>
      <p:pic>
        <p:nvPicPr>
          <p:cNvPr id="5" name="Imagem 4">
            <a:extLst>
              <a:ext uri="{FF2B5EF4-FFF2-40B4-BE49-F238E27FC236}">
                <a16:creationId xmlns="" xmlns:a16="http://schemas.microsoft.com/office/drawing/2014/main" id="{1413E84C-2BE9-0AF3-72EE-7FA0072F68BA}"/>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119208" y="4619278"/>
            <a:ext cx="3108485" cy="1384371"/>
          </a:xfrm>
          <a:prstGeom prst="rect">
            <a:avLst/>
          </a:prstGeom>
        </p:spPr>
      </p:pic>
      <p:pic>
        <p:nvPicPr>
          <p:cNvPr id="6" name="Imagem 5">
            <a:extLst>
              <a:ext uri="{FF2B5EF4-FFF2-40B4-BE49-F238E27FC236}">
                <a16:creationId xmlns="" xmlns:a16="http://schemas.microsoft.com/office/drawing/2014/main" id="{FE24C5F2-5A52-B0D1-7064-CA67C8D49893}"/>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48218" y="4128634"/>
            <a:ext cx="1892397" cy="2311519"/>
          </a:xfrm>
          <a:prstGeom prst="rect">
            <a:avLst/>
          </a:prstGeom>
        </p:spPr>
      </p:pic>
      <p:pic>
        <p:nvPicPr>
          <p:cNvPr id="7" name="Imagem 6">
            <a:extLst>
              <a:ext uri="{FF2B5EF4-FFF2-40B4-BE49-F238E27FC236}">
                <a16:creationId xmlns="" xmlns:a16="http://schemas.microsoft.com/office/drawing/2014/main" id="{10E24F26-5B7F-AE5B-980F-38C7CD2054AD}"/>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119208" y="1895192"/>
            <a:ext cx="3102134" cy="1400247"/>
          </a:xfrm>
          <a:prstGeom prst="rect">
            <a:avLst/>
          </a:prstGeom>
        </p:spPr>
      </p:pic>
      <p:pic>
        <p:nvPicPr>
          <p:cNvPr id="8" name="Imagem 7">
            <a:extLst>
              <a:ext uri="{FF2B5EF4-FFF2-40B4-BE49-F238E27FC236}">
                <a16:creationId xmlns="" xmlns:a16="http://schemas.microsoft.com/office/drawing/2014/main" id="{A8FCC3DE-59BD-C975-E810-79CBB56C7F9C}"/>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48219" y="1413925"/>
            <a:ext cx="1892397" cy="2305168"/>
          </a:xfrm>
          <a:prstGeom prst="rect">
            <a:avLst/>
          </a:prstGeom>
        </p:spPr>
      </p:pic>
      <p:pic>
        <p:nvPicPr>
          <p:cNvPr id="9" name="Imagem 8">
            <a:extLst>
              <a:ext uri="{FF2B5EF4-FFF2-40B4-BE49-F238E27FC236}">
                <a16:creationId xmlns="" xmlns:a16="http://schemas.microsoft.com/office/drawing/2014/main" id="{EE32BB86-362E-B599-5B28-F24656289453}"/>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8514082" y="1664668"/>
            <a:ext cx="1892397" cy="2327395"/>
          </a:xfrm>
          <a:prstGeom prst="rect">
            <a:avLst/>
          </a:prstGeom>
        </p:spPr>
      </p:pic>
      <p:pic>
        <p:nvPicPr>
          <p:cNvPr id="10" name="Imagem 9">
            <a:extLst>
              <a:ext uri="{FF2B5EF4-FFF2-40B4-BE49-F238E27FC236}">
                <a16:creationId xmlns="" xmlns:a16="http://schemas.microsoft.com/office/drawing/2014/main" id="{66A4C0AD-BDAE-0B95-B5CD-0D82A43EBB3F}"/>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7906039" y="4619278"/>
            <a:ext cx="3108485" cy="1384371"/>
          </a:xfrm>
          <a:prstGeom prst="rect">
            <a:avLst/>
          </a:prstGeom>
        </p:spPr>
      </p:pic>
    </p:spTree>
    <p:extLst>
      <p:ext uri="{BB962C8B-B14F-4D97-AF65-F5344CB8AC3E}">
        <p14:creationId xmlns="" xmlns:p14="http://schemas.microsoft.com/office/powerpoint/2010/main" val="4235119352"/>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p:cNvGrpSpPr/>
          <p:nvPr/>
        </p:nvGrpSpPr>
        <p:grpSpPr>
          <a:xfrm>
            <a:off x="760266" y="400902"/>
            <a:ext cx="4648896" cy="3173571"/>
            <a:chOff x="0" y="-1250727"/>
            <a:chExt cx="9297790" cy="7251298"/>
          </a:xfrm>
        </p:grpSpPr>
        <p:sp>
          <p:nvSpPr>
            <p:cNvPr id="267" name="Rounded Rectangle"/>
            <p:cNvSpPr/>
            <p:nvPr/>
          </p:nvSpPr>
          <p:spPr>
            <a:xfrm>
              <a:off x="0" y="-797242"/>
              <a:ext cx="9297790" cy="6797813"/>
            </a:xfrm>
            <a:prstGeom prst="roundRect">
              <a:avLst>
                <a:gd name="adj" fmla="val 7809"/>
              </a:avLst>
            </a:prstGeom>
            <a:noFill/>
            <a:ln w="12700" cap="flat">
              <a:solidFill>
                <a:srgbClr val="4BEEFF"/>
              </a:solidFill>
              <a:prstDash val="solid"/>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dirty="0">
                <a:solidFill>
                  <a:srgbClr val="4BEEFF"/>
                </a:solidFill>
                <a:latin typeface="Helvetica Neue Medium"/>
                <a:sym typeface="Helvetica Neue Medium"/>
              </a:endParaRPr>
            </a:p>
          </p:txBody>
        </p:sp>
        <p:sp>
          <p:nvSpPr>
            <p:cNvPr id="268" name="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 in the 1960s with the release of Letraset sheets containing Lorem Ipsum passas"/>
            <p:cNvSpPr txBox="1"/>
            <p:nvPr/>
          </p:nvSpPr>
          <p:spPr>
            <a:xfrm>
              <a:off x="696194" y="-25812"/>
              <a:ext cx="7952506" cy="518436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sz="2000" b="0">
                  <a:solidFill>
                    <a:srgbClr val="8A9AA2"/>
                  </a:solidFill>
                  <a:latin typeface="Barlow Regular"/>
                  <a:ea typeface="Barlow Regular"/>
                  <a:cs typeface="Barlow Regular"/>
                  <a:sym typeface="Barlow Regular"/>
                </a:defRPr>
              </a:lvl1pPr>
            </a:lstStyle>
            <a:p>
              <a:pPr algn="just" defTabSz="412750" hangingPunct="0">
                <a:lnSpc>
                  <a:spcPct val="150000"/>
                </a:lnSpc>
              </a:pPr>
              <a:r>
                <a:rPr lang="pt-BR" kern="0" dirty="0" smtClean="0">
                  <a:solidFill>
                    <a:srgbClr val="313D4D"/>
                  </a:solidFill>
                  <a:latin typeface="Montserrat" panose="00000500000000000000" pitchFamily="2" charset="0"/>
                </a:rPr>
                <a:t>Aulas Práticas e participativas proporcionam condições de percepção e aprendizado dos aspectos fundamentais da interpretação dramática</a:t>
              </a:r>
              <a:endParaRPr lang="pt-BR" kern="0" dirty="0">
                <a:solidFill>
                  <a:srgbClr val="313D4D"/>
                </a:solidFill>
                <a:latin typeface="Montserrat" panose="00000500000000000000" pitchFamily="2" charset="0"/>
              </a:endParaRPr>
            </a:p>
          </p:txBody>
        </p:sp>
        <p:sp>
          <p:nvSpPr>
            <p:cNvPr id="269" name="Rectangle"/>
            <p:cNvSpPr/>
            <p:nvPr/>
          </p:nvSpPr>
          <p:spPr>
            <a:xfrm>
              <a:off x="2163194" y="-976577"/>
              <a:ext cx="5303517" cy="570539"/>
            </a:xfrm>
            <a:prstGeom prst="rect">
              <a:avLst/>
            </a:prstGeom>
            <a:solidFill>
              <a:srgbClr val="FFFFFF"/>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270" name="New York, US"/>
            <p:cNvSpPr txBox="1"/>
            <p:nvPr/>
          </p:nvSpPr>
          <p:spPr>
            <a:xfrm>
              <a:off x="1848500" y="-1250727"/>
              <a:ext cx="6079771" cy="105941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defRPr sz="2000" b="0">
                  <a:solidFill>
                    <a:srgbClr val="3A4863"/>
                  </a:solidFill>
                  <a:latin typeface="Barlow Bold"/>
                  <a:ea typeface="Barlow Bold"/>
                  <a:cs typeface="Barlow Bold"/>
                  <a:sym typeface="Barlow Bold"/>
                </a:defRPr>
              </a:lvl1pPr>
            </a:lstStyle>
            <a:p>
              <a:pPr algn="ctr" defTabSz="412750" hangingPunct="0"/>
              <a:r>
                <a:rPr lang="pt-BR" sz="2800" kern="0" dirty="0">
                  <a:solidFill>
                    <a:srgbClr val="4BEEFF"/>
                  </a:solidFill>
                </a:rPr>
                <a:t>METODOLOGIA</a:t>
              </a:r>
            </a:p>
          </p:txBody>
        </p:sp>
      </p:grpSp>
      <p:grpSp>
        <p:nvGrpSpPr>
          <p:cNvPr id="4" name="Group">
            <a:extLst>
              <a:ext uri="{FF2B5EF4-FFF2-40B4-BE49-F238E27FC236}">
                <a16:creationId xmlns="" xmlns:a16="http://schemas.microsoft.com/office/drawing/2014/main" id="{EF48F93B-6E96-0E0D-D1D0-9ABE30D71C47}"/>
              </a:ext>
            </a:extLst>
          </p:cNvPr>
          <p:cNvGrpSpPr/>
          <p:nvPr/>
        </p:nvGrpSpPr>
        <p:grpSpPr>
          <a:xfrm>
            <a:off x="775168" y="3821968"/>
            <a:ext cx="4648896" cy="2786650"/>
            <a:chOff x="0" y="-458154"/>
            <a:chExt cx="9297790" cy="7493689"/>
          </a:xfrm>
        </p:grpSpPr>
        <p:sp>
          <p:nvSpPr>
            <p:cNvPr id="11" name="Rounded Rectangle">
              <a:extLst>
                <a:ext uri="{FF2B5EF4-FFF2-40B4-BE49-F238E27FC236}">
                  <a16:creationId xmlns="" xmlns:a16="http://schemas.microsoft.com/office/drawing/2014/main" id="{84FB7670-B199-9F75-9439-B56A78E06310}"/>
                </a:ext>
              </a:extLst>
            </p:cNvPr>
            <p:cNvSpPr/>
            <p:nvPr/>
          </p:nvSpPr>
          <p:spPr>
            <a:xfrm>
              <a:off x="0" y="237722"/>
              <a:ext cx="9297790" cy="6797813"/>
            </a:xfrm>
            <a:prstGeom prst="roundRect">
              <a:avLst>
                <a:gd name="adj" fmla="val 7809"/>
              </a:avLst>
            </a:prstGeom>
            <a:noFill/>
            <a:ln w="12700" cap="flat">
              <a:solidFill>
                <a:srgbClr val="4BEEFF"/>
              </a:solidFill>
              <a:prstDash val="solid"/>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13" name="Rectangle">
              <a:extLst>
                <a:ext uri="{FF2B5EF4-FFF2-40B4-BE49-F238E27FC236}">
                  <a16:creationId xmlns="" xmlns:a16="http://schemas.microsoft.com/office/drawing/2014/main" id="{97D3445F-1685-2FC5-BBF8-95F065A30C8A}"/>
                </a:ext>
              </a:extLst>
            </p:cNvPr>
            <p:cNvSpPr/>
            <p:nvPr/>
          </p:nvSpPr>
          <p:spPr>
            <a:xfrm>
              <a:off x="2493763" y="-32934"/>
              <a:ext cx="4421317" cy="541310"/>
            </a:xfrm>
            <a:prstGeom prst="rect">
              <a:avLst/>
            </a:prstGeom>
            <a:solidFill>
              <a:srgbClr val="FFFFFF"/>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14" name="New York, US">
              <a:extLst>
                <a:ext uri="{FF2B5EF4-FFF2-40B4-BE49-F238E27FC236}">
                  <a16:creationId xmlns="" xmlns:a16="http://schemas.microsoft.com/office/drawing/2014/main" id="{A050D577-263F-1314-CEE0-CA9CC37D096D}"/>
                </a:ext>
              </a:extLst>
            </p:cNvPr>
            <p:cNvSpPr txBox="1"/>
            <p:nvPr/>
          </p:nvSpPr>
          <p:spPr>
            <a:xfrm>
              <a:off x="2262550" y="-458154"/>
              <a:ext cx="4772689" cy="18705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defRPr sz="2000" b="0">
                  <a:solidFill>
                    <a:srgbClr val="3A4863"/>
                  </a:solidFill>
                  <a:latin typeface="Barlow Bold"/>
                  <a:ea typeface="Barlow Bold"/>
                  <a:cs typeface="Barlow Bold"/>
                  <a:sym typeface="Barlow Bold"/>
                </a:defRPr>
              </a:lvl1pPr>
            </a:lstStyle>
            <a:p>
              <a:pPr algn="ctr" defTabSz="412750" hangingPunct="0"/>
              <a:r>
                <a:rPr lang="pt-BR" sz="2800" kern="0" dirty="0" smtClean="0">
                  <a:solidFill>
                    <a:srgbClr val="4BEEFF"/>
                  </a:solidFill>
                </a:rPr>
                <a:t>TURMAS</a:t>
              </a:r>
              <a:endParaRPr sz="2800" kern="0" dirty="0">
                <a:solidFill>
                  <a:srgbClr val="4BEEFF"/>
                </a:solidFill>
              </a:endParaRPr>
            </a:p>
          </p:txBody>
        </p:sp>
      </p:grpSp>
      <p:grpSp>
        <p:nvGrpSpPr>
          <p:cNvPr id="5" name="Group">
            <a:extLst>
              <a:ext uri="{FF2B5EF4-FFF2-40B4-BE49-F238E27FC236}">
                <a16:creationId xmlns="" xmlns:a16="http://schemas.microsoft.com/office/drawing/2014/main" id="{F7993E5A-8E0C-6995-93A2-202BBD953908}"/>
              </a:ext>
            </a:extLst>
          </p:cNvPr>
          <p:cNvGrpSpPr/>
          <p:nvPr/>
        </p:nvGrpSpPr>
        <p:grpSpPr>
          <a:xfrm>
            <a:off x="1122695" y="1334783"/>
            <a:ext cx="10127196" cy="4123908"/>
            <a:chOff x="-11312157" y="2118966"/>
            <a:chExt cx="20254387" cy="15293313"/>
          </a:xfrm>
        </p:grpSpPr>
        <p:sp>
          <p:nvSpPr>
            <p:cNvPr id="17" name="Rounded Rectangle">
              <a:extLst>
                <a:ext uri="{FF2B5EF4-FFF2-40B4-BE49-F238E27FC236}">
                  <a16:creationId xmlns="" xmlns:a16="http://schemas.microsoft.com/office/drawing/2014/main" id="{EDB9AF5A-FDD2-A83A-510C-C9DCD73ED596}"/>
                </a:ext>
              </a:extLst>
            </p:cNvPr>
            <p:cNvSpPr/>
            <p:nvPr/>
          </p:nvSpPr>
          <p:spPr>
            <a:xfrm>
              <a:off x="324704" y="2974806"/>
              <a:ext cx="8617526" cy="14437473"/>
            </a:xfrm>
            <a:prstGeom prst="roundRect">
              <a:avLst>
                <a:gd name="adj" fmla="val 7809"/>
              </a:avLst>
            </a:prstGeom>
            <a:noFill/>
            <a:ln w="12700" cap="flat">
              <a:solidFill>
                <a:srgbClr val="4BEEFF"/>
              </a:solidFill>
              <a:prstDash val="solid"/>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18" name="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 in the 1960s with the release of Letraset sheets containing Lorem Ipsum passas">
              <a:extLst>
                <a:ext uri="{FF2B5EF4-FFF2-40B4-BE49-F238E27FC236}">
                  <a16:creationId xmlns="" xmlns:a16="http://schemas.microsoft.com/office/drawing/2014/main" id="{EBF65269-A225-AEFC-C4D5-E02627BA3D85}"/>
                </a:ext>
              </a:extLst>
            </p:cNvPr>
            <p:cNvSpPr txBox="1"/>
            <p:nvPr/>
          </p:nvSpPr>
          <p:spPr>
            <a:xfrm>
              <a:off x="-11312157" y="12965458"/>
              <a:ext cx="8199036" cy="44407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sz="2000" b="0">
                  <a:solidFill>
                    <a:srgbClr val="8A9AA2"/>
                  </a:solidFill>
                  <a:latin typeface="Barlow Regular"/>
                  <a:ea typeface="Barlow Regular"/>
                  <a:cs typeface="Barlow Regular"/>
                  <a:sym typeface="Barlow Regular"/>
                </a:defRPr>
              </a:lvl1pPr>
            </a:lstStyle>
            <a:p>
              <a:pPr defTabSz="412750" hangingPunct="0">
                <a:lnSpc>
                  <a:spcPct val="150000"/>
                </a:lnSpc>
              </a:pPr>
              <a:r>
                <a:rPr lang="pt-BR" sz="1600" kern="0" dirty="0" smtClean="0">
                  <a:solidFill>
                    <a:srgbClr val="313D4D"/>
                  </a:solidFill>
                  <a:latin typeface="Montserrat" panose="00000500000000000000" pitchFamily="2" charset="0"/>
                </a:rPr>
                <a:t>1º Iniciação Teatral </a:t>
              </a:r>
            </a:p>
            <a:p>
              <a:pPr defTabSz="412750" hangingPunct="0">
                <a:lnSpc>
                  <a:spcPct val="150000"/>
                </a:lnSpc>
              </a:pPr>
              <a:r>
                <a:rPr lang="pt-BR" sz="1600" kern="0" dirty="0" smtClean="0">
                  <a:solidFill>
                    <a:srgbClr val="313D4D"/>
                  </a:solidFill>
                  <a:latin typeface="Montserrat" panose="00000500000000000000" pitchFamily="2" charset="0"/>
                </a:rPr>
                <a:t>2° Teatro Infantil</a:t>
              </a:r>
            </a:p>
            <a:p>
              <a:pPr defTabSz="412750" hangingPunct="0">
                <a:lnSpc>
                  <a:spcPct val="150000"/>
                </a:lnSpc>
              </a:pPr>
              <a:r>
                <a:rPr lang="pt-BR" sz="1600" kern="0" dirty="0" smtClean="0">
                  <a:solidFill>
                    <a:srgbClr val="313D4D"/>
                  </a:solidFill>
                  <a:latin typeface="Montserrat" panose="00000500000000000000" pitchFamily="2" charset="0"/>
                </a:rPr>
                <a:t>3° Teatro Básico</a:t>
              </a:r>
            </a:p>
            <a:p>
              <a:pPr defTabSz="412750" hangingPunct="0">
                <a:lnSpc>
                  <a:spcPct val="150000"/>
                </a:lnSpc>
              </a:pPr>
              <a:r>
                <a:rPr lang="pt-BR" sz="1600" kern="0" dirty="0" smtClean="0">
                  <a:solidFill>
                    <a:srgbClr val="313D4D"/>
                  </a:solidFill>
                  <a:latin typeface="Montserrat" panose="00000500000000000000" pitchFamily="2" charset="0"/>
                </a:rPr>
                <a:t>4° Teatro Juvenil</a:t>
              </a:r>
            </a:p>
            <a:p>
              <a:pPr defTabSz="412750" hangingPunct="0">
                <a:lnSpc>
                  <a:spcPct val="150000"/>
                </a:lnSpc>
              </a:pPr>
              <a:r>
                <a:rPr lang="pt-BR" sz="1600" kern="0" dirty="0" smtClean="0">
                  <a:solidFill>
                    <a:srgbClr val="313D4D"/>
                  </a:solidFill>
                  <a:latin typeface="Montserrat" panose="00000500000000000000" pitchFamily="2" charset="0"/>
                </a:rPr>
                <a:t>5° Teatro </a:t>
              </a:r>
              <a:r>
                <a:rPr lang="pt-BR" sz="1600" kern="0" dirty="0" err="1" smtClean="0">
                  <a:solidFill>
                    <a:srgbClr val="313D4D"/>
                  </a:solidFill>
                  <a:latin typeface="Montserrat" panose="00000500000000000000" pitchFamily="2" charset="0"/>
                </a:rPr>
                <a:t>Preparátorio</a:t>
              </a:r>
              <a:endParaRPr lang="pt-BR" sz="1600" kern="0" dirty="0" smtClean="0">
                <a:solidFill>
                  <a:srgbClr val="313D4D"/>
                </a:solidFill>
                <a:latin typeface="Montserrat" panose="00000500000000000000" pitchFamily="2" charset="0"/>
              </a:endParaRPr>
            </a:p>
            <a:p>
              <a:pPr defTabSz="412750" hangingPunct="0">
                <a:lnSpc>
                  <a:spcPct val="150000"/>
                </a:lnSpc>
              </a:pPr>
              <a:r>
                <a:rPr lang="pt-BR" sz="1600" kern="0" dirty="0" smtClean="0">
                  <a:solidFill>
                    <a:srgbClr val="313D4D"/>
                  </a:solidFill>
                  <a:latin typeface="Montserrat" panose="00000500000000000000" pitchFamily="2" charset="0"/>
                </a:rPr>
                <a:t>6° Teatro Adulto </a:t>
              </a:r>
            </a:p>
          </p:txBody>
        </p:sp>
        <p:sp>
          <p:nvSpPr>
            <p:cNvPr id="19" name="Rectangle">
              <a:extLst>
                <a:ext uri="{FF2B5EF4-FFF2-40B4-BE49-F238E27FC236}">
                  <a16:creationId xmlns="" xmlns:a16="http://schemas.microsoft.com/office/drawing/2014/main" id="{6D64A960-F314-BCC8-BD77-513F27839D58}"/>
                </a:ext>
              </a:extLst>
            </p:cNvPr>
            <p:cNvSpPr/>
            <p:nvPr/>
          </p:nvSpPr>
          <p:spPr>
            <a:xfrm>
              <a:off x="2549182" y="2638772"/>
              <a:ext cx="4421317" cy="541312"/>
            </a:xfrm>
            <a:prstGeom prst="rect">
              <a:avLst/>
            </a:prstGeom>
            <a:solidFill>
              <a:srgbClr val="FFFFFF"/>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20" name="New York, US">
              <a:extLst>
                <a:ext uri="{FF2B5EF4-FFF2-40B4-BE49-F238E27FC236}">
                  <a16:creationId xmlns="" xmlns:a16="http://schemas.microsoft.com/office/drawing/2014/main" id="{61A00123-80F8-A097-DA42-A7A2D30696E4}"/>
                </a:ext>
              </a:extLst>
            </p:cNvPr>
            <p:cNvSpPr txBox="1"/>
            <p:nvPr/>
          </p:nvSpPr>
          <p:spPr>
            <a:xfrm>
              <a:off x="2306618" y="2118966"/>
              <a:ext cx="4772689" cy="17881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defRPr sz="2000" b="0">
                  <a:solidFill>
                    <a:srgbClr val="3A4863"/>
                  </a:solidFill>
                  <a:latin typeface="Barlow Bold"/>
                  <a:ea typeface="Barlow Bold"/>
                  <a:cs typeface="Barlow Bold"/>
                  <a:sym typeface="Barlow Bold"/>
                </a:defRPr>
              </a:lvl1pPr>
            </a:lstStyle>
            <a:p>
              <a:pPr algn="ctr" defTabSz="412750" hangingPunct="0"/>
              <a:r>
                <a:rPr lang="pt-BR" sz="2800" kern="0" dirty="0" smtClean="0">
                  <a:solidFill>
                    <a:srgbClr val="4BEEFF"/>
                  </a:solidFill>
                </a:rPr>
                <a:t>OBJETIVOS</a:t>
              </a:r>
              <a:endParaRPr lang="pt-BR" sz="2800" kern="0" dirty="0">
                <a:solidFill>
                  <a:srgbClr val="4BEEFF"/>
                </a:solidFill>
              </a:endParaRPr>
            </a:p>
          </p:txBody>
        </p:sp>
      </p:grpSp>
      <p:sp>
        <p:nvSpPr>
          <p:cNvPr id="22" name="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 in the 1960s with the release of Letraset sheets containing Lorem Ipsum passas">
            <a:extLst>
              <a:ext uri="{FF2B5EF4-FFF2-40B4-BE49-F238E27FC236}">
                <a16:creationId xmlns="" xmlns:a16="http://schemas.microsoft.com/office/drawing/2014/main" id="{9DC21F16-810C-0A3C-6B58-1098033D6D89}"/>
              </a:ext>
            </a:extLst>
          </p:cNvPr>
          <p:cNvSpPr txBox="1"/>
          <p:nvPr/>
        </p:nvSpPr>
        <p:spPr>
          <a:xfrm>
            <a:off x="7340182" y="1884218"/>
            <a:ext cx="3535639" cy="30059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sz="2000" b="0">
                <a:solidFill>
                  <a:srgbClr val="8A9AA2"/>
                </a:solidFill>
                <a:latin typeface="Barlow Regular"/>
                <a:ea typeface="Barlow Regular"/>
                <a:cs typeface="Barlow Regular"/>
                <a:sym typeface="Barlow Regular"/>
              </a:defRPr>
            </a:lvl1pPr>
          </a:lstStyle>
          <a:p>
            <a:pPr defTabSz="412750" hangingPunct="0">
              <a:lnSpc>
                <a:spcPct val="150000"/>
              </a:lnSpc>
            </a:pPr>
            <a:r>
              <a:rPr lang="pt-BR" sz="1600" kern="0" dirty="0" smtClean="0">
                <a:solidFill>
                  <a:srgbClr val="313D4D"/>
                </a:solidFill>
                <a:latin typeface="Montserrat" panose="00000500000000000000" pitchFamily="2" charset="0"/>
              </a:rPr>
              <a:t>Criar, construir e interpretar personagem, utilizando recursos vocais, emocionais e corporais de acordo com o espaço cênico, a partir de textos previamente concebidos por um autor ou criados a partir de improvisações individuais e/ou coletivas.</a:t>
            </a:r>
            <a:endParaRPr lang="pt-BR" sz="1600" kern="0" dirty="0">
              <a:solidFill>
                <a:srgbClr val="313D4D"/>
              </a:solidFill>
              <a:latin typeface="Montserrat" panose="00000500000000000000" pitchFamily="2" charset="0"/>
            </a:endParaRPr>
          </a:p>
        </p:txBody>
      </p:sp>
      <p:pic>
        <p:nvPicPr>
          <p:cNvPr id="25" name="Imagem 24" descr="Logo Mascaras de Teatro - Vetor2.png"/>
          <p:cNvPicPr>
            <a:picLocks noChangeAspect="1"/>
          </p:cNvPicPr>
          <p:nvPr/>
        </p:nvPicPr>
        <p:blipFill>
          <a:blip r:embed="rId2" cstate="print"/>
          <a:stretch>
            <a:fillRect/>
          </a:stretch>
        </p:blipFill>
        <p:spPr>
          <a:xfrm>
            <a:off x="5217678" y="3009027"/>
            <a:ext cx="1737298" cy="1352282"/>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p:cNvGrpSpPr/>
          <p:nvPr/>
        </p:nvGrpSpPr>
        <p:grpSpPr>
          <a:xfrm>
            <a:off x="350567" y="1885558"/>
            <a:ext cx="3547132" cy="634287"/>
            <a:chOff x="-1295200" y="1052"/>
            <a:chExt cx="7094262" cy="1268574"/>
          </a:xfrm>
        </p:grpSpPr>
        <p:sp>
          <p:nvSpPr>
            <p:cNvPr id="570" name="Title Project Information"/>
            <p:cNvSpPr/>
            <p:nvPr/>
          </p:nvSpPr>
          <p:spPr>
            <a:xfrm>
              <a:off x="-1295200" y="1052"/>
              <a:ext cx="6558644" cy="59503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marL="0" marR="0" lvl="0" indent="0" algn="l" defTabSz="412750" rtl="0" eaLnBrk="1" fontAlgn="auto" latinLnBrk="0" hangingPunct="0">
                <a:lnSpc>
                  <a:spcPct val="100000"/>
                </a:lnSpc>
                <a:spcBef>
                  <a:spcPts val="0"/>
                </a:spcBef>
                <a:spcAft>
                  <a:spcPts val="0"/>
                </a:spcAft>
                <a:buClrTx/>
                <a:buSzTx/>
                <a:buFontTx/>
                <a:buNone/>
                <a:tabLst/>
                <a:defRPr sz="3200" b="0">
                  <a:solidFill>
                    <a:srgbClr val="3A4863"/>
                  </a:solidFill>
                  <a:latin typeface="Barlow Regular"/>
                  <a:ea typeface="Barlow Regular"/>
                  <a:cs typeface="Barlow Regular"/>
                  <a:sym typeface="Barlow Regular"/>
                </a:defRPr>
              </a:pPr>
              <a:r>
                <a:rPr kumimoji="0" lang="pt-BR" sz="1600" b="0" i="0" u="none" strike="noStrike" kern="0" cap="none" spc="0" normalizeH="0" baseline="0" noProof="0" dirty="0" smtClean="0">
                  <a:ln>
                    <a:noFill/>
                  </a:ln>
                  <a:solidFill>
                    <a:srgbClr val="3A4863"/>
                  </a:solidFill>
                  <a:effectLst/>
                  <a:uLnTx/>
                  <a:uFillTx/>
                  <a:latin typeface="Barlow Medium"/>
                  <a:ea typeface="Barlow Medium"/>
                  <a:cs typeface="Barlow Medium"/>
                  <a:sym typeface="Barlow Medium"/>
                </a:rPr>
                <a:t>Iniciação</a:t>
              </a:r>
              <a:r>
                <a:rPr kumimoji="0" lang="pt-BR" sz="1600" b="0" i="0" u="none" strike="noStrike" kern="0" cap="none" spc="0" normalizeH="0" noProof="0" dirty="0" smtClean="0">
                  <a:ln>
                    <a:noFill/>
                  </a:ln>
                  <a:solidFill>
                    <a:srgbClr val="3A4863"/>
                  </a:solidFill>
                  <a:effectLst/>
                  <a:uLnTx/>
                  <a:uFillTx/>
                  <a:latin typeface="Barlow Medium"/>
                  <a:ea typeface="Barlow Medium"/>
                  <a:cs typeface="Barlow Medium"/>
                  <a:sym typeface="Barlow Medium"/>
                </a:rPr>
                <a:t> Teatral (7 a 10 anos)</a:t>
              </a:r>
              <a:endParaRPr kumimoji="0" sz="1600" b="0" i="0" u="none" strike="noStrike" kern="0" cap="none" spc="0" normalizeH="0" baseline="0" noProof="0" dirty="0">
                <a:ln>
                  <a:noFill/>
                </a:ln>
                <a:solidFill>
                  <a:srgbClr val="3A4863"/>
                </a:solidFill>
                <a:effectLst/>
                <a:uLnTx/>
                <a:uFillTx/>
                <a:latin typeface="Barlow Medium"/>
                <a:ea typeface="Barlow Medium"/>
                <a:cs typeface="Barlow Medium"/>
                <a:sym typeface="Barlow Medium"/>
              </a:endParaRPr>
            </a:p>
          </p:txBody>
        </p:sp>
        <p:sp>
          <p:nvSpPr>
            <p:cNvPr id="571" name="Lorem Ipsum is simply dummy text of the printing and an typesetting the industry's an standard dummy text ever since the 1500s, when an"/>
            <p:cNvSpPr/>
            <p:nvPr/>
          </p:nvSpPr>
          <p:spPr>
            <a:xfrm>
              <a:off x="0" y="797702"/>
              <a:ext cx="5799062" cy="47192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b="0">
                  <a:solidFill>
                    <a:srgbClr val="8A9AA2"/>
                  </a:solidFill>
                  <a:latin typeface="Barlow Regular"/>
                  <a:ea typeface="Barlow Regular"/>
                  <a:cs typeface="Barlow Regular"/>
                  <a:sym typeface="Barlow Regular"/>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dirty="0">
                <a:ln>
                  <a:noFill/>
                </a:ln>
                <a:solidFill>
                  <a:srgbClr val="8A9AA2"/>
                </a:solidFill>
                <a:effectLst/>
                <a:uLnTx/>
                <a:uFillTx/>
                <a:latin typeface="Barlow Regular"/>
                <a:sym typeface="Barlow Regular"/>
              </a:endParaRPr>
            </a:p>
          </p:txBody>
        </p:sp>
      </p:grpSp>
      <p:grpSp>
        <p:nvGrpSpPr>
          <p:cNvPr id="7" name="Group"/>
          <p:cNvGrpSpPr/>
          <p:nvPr/>
        </p:nvGrpSpPr>
        <p:grpSpPr>
          <a:xfrm>
            <a:off x="4803867" y="1882558"/>
            <a:ext cx="3304180" cy="920191"/>
            <a:chOff x="584838" y="-4948"/>
            <a:chExt cx="6608358" cy="1840382"/>
          </a:xfrm>
        </p:grpSpPr>
        <p:sp>
          <p:nvSpPr>
            <p:cNvPr id="573" name="Title Project Information"/>
            <p:cNvSpPr/>
            <p:nvPr/>
          </p:nvSpPr>
          <p:spPr>
            <a:xfrm>
              <a:off x="631564" y="-4948"/>
              <a:ext cx="6416810" cy="59503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marL="0" marR="0" lvl="0" indent="0" algn="l" defTabSz="412750" rtl="0" eaLnBrk="1" fontAlgn="auto" latinLnBrk="0" hangingPunct="0">
                <a:lnSpc>
                  <a:spcPct val="100000"/>
                </a:lnSpc>
                <a:spcBef>
                  <a:spcPts val="0"/>
                </a:spcBef>
                <a:spcAft>
                  <a:spcPts val="0"/>
                </a:spcAft>
                <a:buClrTx/>
                <a:buSzTx/>
                <a:buFontTx/>
                <a:buNone/>
                <a:tabLst/>
                <a:defRPr sz="3200" b="0">
                  <a:solidFill>
                    <a:srgbClr val="3A4863"/>
                  </a:solidFill>
                  <a:latin typeface="Barlow Regular"/>
                  <a:ea typeface="Barlow Regular"/>
                  <a:cs typeface="Barlow Regular"/>
                  <a:sym typeface="Barlow Regular"/>
                </a:defRPr>
              </a:pPr>
              <a:r>
                <a:rPr lang="pt-BR" sz="1600" kern="0" dirty="0" smtClean="0">
                  <a:solidFill>
                    <a:srgbClr val="3A4863"/>
                  </a:solidFill>
                  <a:latin typeface="Barlow Medium"/>
                  <a:ea typeface="Barlow Medium"/>
                  <a:cs typeface="Barlow Medium"/>
                  <a:sym typeface="Barlow Medium"/>
                </a:rPr>
                <a:t>Teatro Infantil (10 a 12 anos)</a:t>
              </a:r>
              <a:endParaRPr kumimoji="0" sz="1600" b="0" i="0" u="none" strike="noStrike" kern="0" cap="none" spc="0" normalizeH="0" baseline="0" noProof="0" dirty="0">
                <a:ln>
                  <a:noFill/>
                </a:ln>
                <a:solidFill>
                  <a:srgbClr val="3A4863"/>
                </a:solidFill>
                <a:effectLst/>
                <a:uLnTx/>
                <a:uFillTx/>
                <a:latin typeface="Barlow Medium"/>
                <a:ea typeface="Barlow Medium"/>
                <a:cs typeface="Barlow Medium"/>
                <a:sym typeface="Barlow Medium"/>
              </a:endParaRPr>
            </a:p>
          </p:txBody>
        </p:sp>
        <p:sp>
          <p:nvSpPr>
            <p:cNvPr id="574" name="Lorem Ipsum is simply dummy text of the printing and an typesetting the industry's an standard dummy text ever since the 1500s, when an"/>
            <p:cNvSpPr/>
            <p:nvPr/>
          </p:nvSpPr>
          <p:spPr>
            <a:xfrm>
              <a:off x="584838" y="624846"/>
              <a:ext cx="6608358" cy="121058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b="0">
                  <a:solidFill>
                    <a:srgbClr val="8A9AA2"/>
                  </a:solidFill>
                  <a:latin typeface="Barlow Regular"/>
                  <a:ea typeface="Barlow Regular"/>
                  <a:cs typeface="Barlow Regular"/>
                  <a:sym typeface="Barlow Regular"/>
                </a:defRPr>
              </a:lvl1pPr>
            </a:lstStyle>
            <a:p>
              <a:pPr marL="0" marR="0" lvl="0" indent="0" algn="just" defTabSz="412750" rtl="0" eaLnBrk="1" fontAlgn="auto" latinLnBrk="0" hangingPunct="0">
                <a:lnSpc>
                  <a:spcPct val="100000"/>
                </a:lnSpc>
                <a:spcBef>
                  <a:spcPts val="0"/>
                </a:spcBef>
                <a:spcAft>
                  <a:spcPts val="0"/>
                </a:spcAft>
                <a:buClrTx/>
                <a:buSzTx/>
                <a:buFontTx/>
                <a:buNone/>
                <a:tabLst/>
                <a:defRPr/>
              </a:pPr>
              <a:r>
                <a:rPr kumimoji="0" lang="pt-BR" sz="1200" b="0" i="0" u="none" strike="noStrike" kern="0" cap="none" spc="0" normalizeH="0" baseline="0" noProof="0" dirty="0" smtClean="0">
                  <a:ln>
                    <a:noFill/>
                  </a:ln>
                  <a:solidFill>
                    <a:prstClr val="black"/>
                  </a:solidFill>
                  <a:effectLst/>
                  <a:uLnTx/>
                  <a:uFillTx/>
                  <a:latin typeface="Barlow" panose="00000500000000000000" pitchFamily="2" charset="0"/>
                  <a:sym typeface="Barlow Regular"/>
                </a:rPr>
                <a:t>Trabalhar</a:t>
              </a:r>
              <a:r>
                <a:rPr kumimoji="0" lang="pt-BR" sz="1200" b="0" i="0" u="none" strike="noStrike" kern="0" cap="none" spc="0" normalizeH="0" noProof="0" dirty="0" smtClean="0">
                  <a:ln>
                    <a:noFill/>
                  </a:ln>
                  <a:solidFill>
                    <a:prstClr val="black"/>
                  </a:solidFill>
                  <a:effectLst/>
                  <a:uLnTx/>
                  <a:uFillTx/>
                  <a:latin typeface="Barlow" panose="00000500000000000000" pitchFamily="2" charset="0"/>
                  <a:sym typeface="Barlow Regular"/>
                </a:rPr>
                <a:t> a capacidade de improvisação, raciocínio rápido e lógico, o senso crítico e incentivar a prática de trabalhos em grupos.</a:t>
              </a:r>
              <a:endParaRPr kumimoji="0" sz="1200" b="0" i="0" u="none" strike="noStrike" kern="0" cap="none" spc="0" normalizeH="0" baseline="0" noProof="0" dirty="0">
                <a:ln>
                  <a:noFill/>
                </a:ln>
                <a:solidFill>
                  <a:prstClr val="black"/>
                </a:solidFill>
                <a:effectLst/>
                <a:uLnTx/>
                <a:uFillTx/>
                <a:latin typeface="Barlow" panose="00000500000000000000" pitchFamily="2" charset="0"/>
                <a:sym typeface="Barlow Regular"/>
              </a:endParaRPr>
            </a:p>
          </p:txBody>
        </p:sp>
      </p:grpSp>
      <p:grpSp>
        <p:nvGrpSpPr>
          <p:cNvPr id="8" name="Group"/>
          <p:cNvGrpSpPr/>
          <p:nvPr/>
        </p:nvGrpSpPr>
        <p:grpSpPr>
          <a:xfrm>
            <a:off x="8158526" y="1885031"/>
            <a:ext cx="3756383" cy="680981"/>
            <a:chOff x="0" y="-2"/>
            <a:chExt cx="7512764" cy="1361962"/>
          </a:xfrm>
        </p:grpSpPr>
        <p:sp>
          <p:nvSpPr>
            <p:cNvPr id="576" name="Title Project Information"/>
            <p:cNvSpPr/>
            <p:nvPr/>
          </p:nvSpPr>
          <p:spPr>
            <a:xfrm>
              <a:off x="969118" y="-2"/>
              <a:ext cx="6543646" cy="59503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marL="0" marR="0" lvl="0" indent="0" algn="l" defTabSz="412750" rtl="0" eaLnBrk="1" fontAlgn="auto" latinLnBrk="0" hangingPunct="0">
                <a:lnSpc>
                  <a:spcPct val="100000"/>
                </a:lnSpc>
                <a:spcBef>
                  <a:spcPts val="0"/>
                </a:spcBef>
                <a:spcAft>
                  <a:spcPts val="0"/>
                </a:spcAft>
                <a:buClrTx/>
                <a:buSzTx/>
                <a:buFontTx/>
                <a:buNone/>
                <a:tabLst/>
                <a:defRPr sz="3200" b="0">
                  <a:solidFill>
                    <a:srgbClr val="3A4863"/>
                  </a:solidFill>
                  <a:latin typeface="Barlow Regular"/>
                  <a:ea typeface="Barlow Regular"/>
                  <a:cs typeface="Barlow Regular"/>
                  <a:sym typeface="Barlow Regular"/>
                </a:defRPr>
              </a:pPr>
              <a:r>
                <a:rPr kumimoji="0" lang="pt-BR" sz="1600" b="0" i="0" u="none" strike="noStrike" kern="0" cap="none" spc="0" normalizeH="0" baseline="0" noProof="0" dirty="0" smtClean="0">
                  <a:ln>
                    <a:noFill/>
                  </a:ln>
                  <a:solidFill>
                    <a:srgbClr val="3A4863"/>
                  </a:solidFill>
                  <a:effectLst/>
                  <a:uLnTx/>
                  <a:uFillTx/>
                  <a:latin typeface="Barlow Medium"/>
                  <a:ea typeface="Barlow Medium"/>
                  <a:cs typeface="Barlow Medium"/>
                  <a:sym typeface="Barlow Medium"/>
                </a:rPr>
                <a:t>Teatro</a:t>
              </a:r>
              <a:r>
                <a:rPr kumimoji="0" lang="pt-BR" sz="1600" b="0" i="0" u="none" strike="noStrike" kern="0" cap="none" spc="0" normalizeH="0" noProof="0" dirty="0" smtClean="0">
                  <a:ln>
                    <a:noFill/>
                  </a:ln>
                  <a:solidFill>
                    <a:srgbClr val="3A4863"/>
                  </a:solidFill>
                  <a:effectLst/>
                  <a:uLnTx/>
                  <a:uFillTx/>
                  <a:latin typeface="Barlow Medium"/>
                  <a:ea typeface="Barlow Medium"/>
                  <a:cs typeface="Barlow Medium"/>
                  <a:sym typeface="Barlow Medium"/>
                </a:rPr>
                <a:t> Básico (12 a 14 anos )</a:t>
              </a:r>
              <a:endParaRPr kumimoji="0" sz="1600" b="0" i="0" u="none" strike="noStrike" kern="0" cap="none" spc="0" normalizeH="0" baseline="0" noProof="0" dirty="0">
                <a:ln>
                  <a:noFill/>
                </a:ln>
                <a:solidFill>
                  <a:srgbClr val="3A4863"/>
                </a:solidFill>
                <a:effectLst/>
                <a:uLnTx/>
                <a:uFillTx/>
                <a:latin typeface="Barlow Medium"/>
                <a:ea typeface="Barlow Medium"/>
                <a:cs typeface="Barlow Medium"/>
                <a:sym typeface="Barlow Medium"/>
              </a:endParaRPr>
            </a:p>
          </p:txBody>
        </p:sp>
        <p:sp>
          <p:nvSpPr>
            <p:cNvPr id="577" name="Lorem Ipsum is simply dummy text of the printing and an typesetting the industry's an standard dummy text ever since the 1500s, when an"/>
            <p:cNvSpPr/>
            <p:nvPr/>
          </p:nvSpPr>
          <p:spPr>
            <a:xfrm>
              <a:off x="0" y="797702"/>
              <a:ext cx="5799062" cy="56425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b="0">
                  <a:solidFill>
                    <a:srgbClr val="8A9AA2"/>
                  </a:solidFill>
                  <a:latin typeface="Barlow Regular"/>
                  <a:ea typeface="Barlow Regular"/>
                  <a:cs typeface="Barlow Regular"/>
                  <a:sym typeface="Barlow Regular"/>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endParaRPr kumimoji="0" sz="1500" b="0" i="0" u="none" strike="noStrike" kern="0" cap="none" spc="0" normalizeH="0" baseline="0" noProof="0" dirty="0">
                <a:ln>
                  <a:noFill/>
                </a:ln>
                <a:solidFill>
                  <a:srgbClr val="8A9AA2"/>
                </a:solidFill>
                <a:effectLst/>
                <a:uLnTx/>
                <a:uFillTx/>
                <a:latin typeface="Barlow Regular"/>
                <a:sym typeface="Barlow Regular"/>
              </a:endParaRPr>
            </a:p>
          </p:txBody>
        </p:sp>
      </p:grpSp>
      <p:sp>
        <p:nvSpPr>
          <p:cNvPr id="579" name="01"/>
          <p:cNvSpPr txBox="1"/>
          <p:nvPr/>
        </p:nvSpPr>
        <p:spPr>
          <a:xfrm>
            <a:off x="363631" y="1303006"/>
            <a:ext cx="641567" cy="58990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sz="7000" b="0">
                <a:solidFill>
                  <a:srgbClr val="5795F7"/>
                </a:solidFill>
                <a:latin typeface="Barlow Regular"/>
                <a:ea typeface="Barlow Regular"/>
                <a:cs typeface="Barlow Regular"/>
                <a:sym typeface="Barlow Regular"/>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sz="3500" b="0" i="0" u="none" strike="noStrike" kern="0" cap="none" spc="0" normalizeH="0" baseline="0" noProof="0" dirty="0">
                <a:ln>
                  <a:noFill/>
                </a:ln>
                <a:solidFill>
                  <a:srgbClr val="5D739A"/>
                </a:solidFill>
                <a:effectLst/>
                <a:uLnTx/>
                <a:uFillTx/>
                <a:latin typeface="Barlow Regular"/>
                <a:sym typeface="Barlow Regular"/>
              </a:rPr>
              <a:t>01</a:t>
            </a:r>
          </a:p>
        </p:txBody>
      </p:sp>
      <p:sp>
        <p:nvSpPr>
          <p:cNvPr id="580" name="02"/>
          <p:cNvSpPr txBox="1"/>
          <p:nvPr/>
        </p:nvSpPr>
        <p:spPr>
          <a:xfrm>
            <a:off x="4868795" y="1300136"/>
            <a:ext cx="641567" cy="58990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sz="7000" b="0">
                <a:solidFill>
                  <a:srgbClr val="7183E4"/>
                </a:solidFill>
                <a:latin typeface="Barlow Regular"/>
                <a:ea typeface="Barlow Regular"/>
                <a:cs typeface="Barlow Regular"/>
                <a:sym typeface="Barlow Regular"/>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sz="3500" b="0" i="0" u="none" strike="noStrike" kern="0" cap="none" spc="0" normalizeH="0" baseline="0" noProof="0" dirty="0">
                <a:ln>
                  <a:noFill/>
                </a:ln>
                <a:solidFill>
                  <a:srgbClr val="AD84C6"/>
                </a:solidFill>
                <a:effectLst/>
                <a:uLnTx/>
                <a:uFillTx/>
                <a:latin typeface="Barlow Regular"/>
                <a:sym typeface="Barlow Regular"/>
              </a:rPr>
              <a:t>02</a:t>
            </a:r>
          </a:p>
        </p:txBody>
      </p:sp>
      <p:sp>
        <p:nvSpPr>
          <p:cNvPr id="581" name="03"/>
          <p:cNvSpPr txBox="1"/>
          <p:nvPr/>
        </p:nvSpPr>
        <p:spPr>
          <a:xfrm>
            <a:off x="8708714" y="1300136"/>
            <a:ext cx="641568" cy="58990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sz="7000" b="0">
                <a:solidFill>
                  <a:srgbClr val="5795F7"/>
                </a:solidFill>
                <a:latin typeface="Barlow Regular"/>
                <a:ea typeface="Barlow Regular"/>
                <a:cs typeface="Barlow Regular"/>
                <a:sym typeface="Barlow Regular"/>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sz="3500" b="0" i="0" u="none" strike="noStrike" kern="0" cap="none" spc="0" normalizeH="0" baseline="0" noProof="0" dirty="0">
                <a:ln>
                  <a:noFill/>
                </a:ln>
                <a:solidFill>
                  <a:srgbClr val="5D739A"/>
                </a:solidFill>
                <a:effectLst/>
                <a:uLnTx/>
                <a:uFillTx/>
                <a:latin typeface="Barlow Regular"/>
                <a:sym typeface="Barlow Regular"/>
              </a:rPr>
              <a:t>03</a:t>
            </a:r>
          </a:p>
        </p:txBody>
      </p:sp>
      <p:grpSp>
        <p:nvGrpSpPr>
          <p:cNvPr id="9" name="Group"/>
          <p:cNvGrpSpPr/>
          <p:nvPr/>
        </p:nvGrpSpPr>
        <p:grpSpPr>
          <a:xfrm>
            <a:off x="579117" y="3394550"/>
            <a:ext cx="13296846" cy="1793379"/>
            <a:chOff x="-5845509" y="-835914"/>
            <a:chExt cx="26593687" cy="3586757"/>
          </a:xfrm>
        </p:grpSpPr>
        <p:grpSp>
          <p:nvGrpSpPr>
            <p:cNvPr id="10" name="Group"/>
            <p:cNvGrpSpPr/>
            <p:nvPr/>
          </p:nvGrpSpPr>
          <p:grpSpPr>
            <a:xfrm>
              <a:off x="-5845509" y="358883"/>
              <a:ext cx="11672856" cy="2299626"/>
              <a:chOff x="-5873792" y="-1030000"/>
              <a:chExt cx="11672854" cy="2299626"/>
            </a:xfrm>
          </p:grpSpPr>
          <p:sp>
            <p:nvSpPr>
              <p:cNvPr id="583" name="Title Project Information"/>
              <p:cNvSpPr/>
              <p:nvPr/>
            </p:nvSpPr>
            <p:spPr>
              <a:xfrm>
                <a:off x="-5873792" y="-1030000"/>
                <a:ext cx="6794272" cy="59503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marL="0" marR="0" lvl="0" indent="0" algn="l" defTabSz="412750" rtl="0" eaLnBrk="1" fontAlgn="auto" latinLnBrk="0" hangingPunct="0">
                  <a:lnSpc>
                    <a:spcPct val="100000"/>
                  </a:lnSpc>
                  <a:spcBef>
                    <a:spcPts val="0"/>
                  </a:spcBef>
                  <a:spcAft>
                    <a:spcPts val="0"/>
                  </a:spcAft>
                  <a:buClrTx/>
                  <a:buSzTx/>
                  <a:buFontTx/>
                  <a:buNone/>
                  <a:tabLst/>
                  <a:defRPr sz="3200" b="0">
                    <a:solidFill>
                      <a:srgbClr val="3A4863"/>
                    </a:solidFill>
                    <a:latin typeface="Barlow Regular"/>
                    <a:ea typeface="Barlow Regular"/>
                    <a:cs typeface="Barlow Regular"/>
                    <a:sym typeface="Barlow Regular"/>
                  </a:defRPr>
                </a:pPr>
                <a:r>
                  <a:rPr kumimoji="0" lang="pt-BR" sz="1600" b="0" i="0" u="none" strike="noStrike" kern="0" cap="none" spc="0" normalizeH="0" baseline="0" noProof="0" dirty="0" smtClean="0">
                    <a:ln>
                      <a:noFill/>
                    </a:ln>
                    <a:solidFill>
                      <a:srgbClr val="3A4863"/>
                    </a:solidFill>
                    <a:effectLst/>
                    <a:uLnTx/>
                    <a:uFillTx/>
                    <a:latin typeface="Barlow Medium"/>
                    <a:ea typeface="Barlow Medium"/>
                    <a:cs typeface="Barlow Medium"/>
                    <a:sym typeface="Barlow Medium"/>
                  </a:rPr>
                  <a:t>Teatro</a:t>
                </a:r>
                <a:r>
                  <a:rPr kumimoji="0" lang="pt-BR" sz="1600" b="0" i="0" u="none" strike="noStrike" kern="0" cap="none" spc="0" normalizeH="0" noProof="0" dirty="0" smtClean="0">
                    <a:ln>
                      <a:noFill/>
                    </a:ln>
                    <a:solidFill>
                      <a:srgbClr val="3A4863"/>
                    </a:solidFill>
                    <a:effectLst/>
                    <a:uLnTx/>
                    <a:uFillTx/>
                    <a:latin typeface="Barlow Medium"/>
                    <a:ea typeface="Barlow Medium"/>
                    <a:cs typeface="Barlow Medium"/>
                    <a:sym typeface="Barlow Medium"/>
                  </a:rPr>
                  <a:t> Juvenil (14 a 17 anos)</a:t>
                </a:r>
                <a:endParaRPr kumimoji="0" sz="1600" b="0" i="0" u="none" strike="noStrike" kern="0" cap="none" spc="0" normalizeH="0" baseline="0" noProof="0" dirty="0">
                  <a:ln>
                    <a:noFill/>
                  </a:ln>
                  <a:solidFill>
                    <a:srgbClr val="3A4863"/>
                  </a:solidFill>
                  <a:effectLst/>
                  <a:uLnTx/>
                  <a:uFillTx/>
                  <a:latin typeface="Barlow Medium"/>
                  <a:ea typeface="Barlow Medium"/>
                  <a:cs typeface="Barlow Medium"/>
                  <a:sym typeface="Barlow Medium"/>
                </a:endParaRPr>
              </a:p>
            </p:txBody>
          </p:sp>
          <p:sp>
            <p:nvSpPr>
              <p:cNvPr id="584" name="Lorem Ipsum is simply dummy text of the printing and an typesetting the industry's an standard dummy text ever since the 1500s, when an"/>
              <p:cNvSpPr/>
              <p:nvPr/>
            </p:nvSpPr>
            <p:spPr>
              <a:xfrm>
                <a:off x="0" y="797702"/>
                <a:ext cx="5799062" cy="47192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b="0">
                    <a:solidFill>
                      <a:srgbClr val="8A9AA2"/>
                    </a:solidFill>
                    <a:latin typeface="Barlow Regular"/>
                    <a:ea typeface="Barlow Regular"/>
                    <a:cs typeface="Barlow Regular"/>
                    <a:sym typeface="Barlow Regular"/>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dirty="0">
                  <a:ln>
                    <a:noFill/>
                  </a:ln>
                  <a:solidFill>
                    <a:srgbClr val="8A9AA2"/>
                  </a:solidFill>
                  <a:effectLst/>
                  <a:uLnTx/>
                  <a:uFillTx/>
                  <a:latin typeface="Barlow Regular"/>
                  <a:sym typeface="Barlow Regular"/>
                </a:endParaRPr>
              </a:p>
            </p:txBody>
          </p:sp>
        </p:grpSp>
        <p:grpSp>
          <p:nvGrpSpPr>
            <p:cNvPr id="11" name="Group"/>
            <p:cNvGrpSpPr/>
            <p:nvPr/>
          </p:nvGrpSpPr>
          <p:grpSpPr>
            <a:xfrm>
              <a:off x="2362348" y="358881"/>
              <a:ext cx="10925415" cy="2391962"/>
              <a:chOff x="-5126352" y="-1030002"/>
              <a:chExt cx="10925414" cy="2391962"/>
            </a:xfrm>
          </p:grpSpPr>
          <p:sp>
            <p:nvSpPr>
              <p:cNvPr id="586" name="Title Project Information"/>
              <p:cNvSpPr/>
              <p:nvPr/>
            </p:nvSpPr>
            <p:spPr>
              <a:xfrm>
                <a:off x="-5126352" y="-1030002"/>
                <a:ext cx="8949609" cy="59503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marL="0" marR="0" lvl="0" indent="0" algn="l" defTabSz="412750" rtl="0" eaLnBrk="1" fontAlgn="auto" latinLnBrk="0" hangingPunct="0">
                  <a:lnSpc>
                    <a:spcPct val="100000"/>
                  </a:lnSpc>
                  <a:spcBef>
                    <a:spcPts val="0"/>
                  </a:spcBef>
                  <a:spcAft>
                    <a:spcPts val="0"/>
                  </a:spcAft>
                  <a:buClrTx/>
                  <a:buSzTx/>
                  <a:buFontTx/>
                  <a:buNone/>
                  <a:tabLst/>
                  <a:defRPr sz="3200" b="0">
                    <a:solidFill>
                      <a:srgbClr val="3A4863"/>
                    </a:solidFill>
                    <a:latin typeface="Barlow Regular"/>
                    <a:ea typeface="Barlow Regular"/>
                    <a:cs typeface="Barlow Regular"/>
                    <a:sym typeface="Barlow Regular"/>
                  </a:defRPr>
                </a:pPr>
                <a:r>
                  <a:rPr kumimoji="0" lang="pt-BR" sz="1600" b="0" i="0" u="none" strike="noStrike" kern="0" cap="none" spc="0" normalizeH="0" baseline="0" noProof="0" dirty="0" smtClean="0">
                    <a:ln>
                      <a:noFill/>
                    </a:ln>
                    <a:solidFill>
                      <a:srgbClr val="3A4863"/>
                    </a:solidFill>
                    <a:effectLst/>
                    <a:uLnTx/>
                    <a:uFillTx/>
                    <a:latin typeface="Barlow Medium"/>
                    <a:ea typeface="Barlow Medium"/>
                    <a:cs typeface="Barlow Medium"/>
                    <a:sym typeface="Barlow Medium"/>
                  </a:rPr>
                  <a:t>Teatro</a:t>
                </a:r>
                <a:r>
                  <a:rPr kumimoji="0" lang="pt-BR" sz="1600" b="0" i="0" u="none" strike="noStrike" kern="0" cap="none" spc="0" normalizeH="0" noProof="0" dirty="0" smtClean="0">
                    <a:ln>
                      <a:noFill/>
                    </a:ln>
                    <a:solidFill>
                      <a:srgbClr val="3A4863"/>
                    </a:solidFill>
                    <a:effectLst/>
                    <a:uLnTx/>
                    <a:uFillTx/>
                    <a:latin typeface="Barlow Medium"/>
                    <a:ea typeface="Barlow Medium"/>
                    <a:cs typeface="Barlow Medium"/>
                    <a:sym typeface="Barlow Medium"/>
                  </a:rPr>
                  <a:t> Preparatório (acima de 14 anos)</a:t>
                </a:r>
                <a:endParaRPr kumimoji="0" sz="1600" b="0" i="0" u="none" strike="noStrike" kern="0" cap="none" spc="0" normalizeH="0" baseline="0" noProof="0" dirty="0">
                  <a:ln>
                    <a:noFill/>
                  </a:ln>
                  <a:solidFill>
                    <a:srgbClr val="3A4863"/>
                  </a:solidFill>
                  <a:effectLst/>
                  <a:uLnTx/>
                  <a:uFillTx/>
                  <a:latin typeface="Barlow Medium"/>
                  <a:ea typeface="Barlow Medium"/>
                  <a:cs typeface="Barlow Medium"/>
                  <a:sym typeface="Barlow Medium"/>
                </a:endParaRPr>
              </a:p>
            </p:txBody>
          </p:sp>
          <p:sp>
            <p:nvSpPr>
              <p:cNvPr id="587" name="Lorem Ipsum is simply dummy text of the printing and an typesetting the industry's an standard dummy text ever since the 1500s, when an"/>
              <p:cNvSpPr/>
              <p:nvPr/>
            </p:nvSpPr>
            <p:spPr>
              <a:xfrm>
                <a:off x="0" y="797702"/>
                <a:ext cx="5799062" cy="56425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b="0">
                    <a:solidFill>
                      <a:srgbClr val="8A9AA2"/>
                    </a:solidFill>
                    <a:latin typeface="Barlow Regular"/>
                    <a:ea typeface="Barlow Regular"/>
                    <a:cs typeface="Barlow Regular"/>
                    <a:sym typeface="Barlow Regular"/>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endParaRPr kumimoji="0" sz="1500" b="0" i="0" u="none" strike="noStrike" kern="0" cap="none" spc="0" normalizeH="0" baseline="0" noProof="0" dirty="0">
                  <a:ln>
                    <a:noFill/>
                  </a:ln>
                  <a:solidFill>
                    <a:srgbClr val="8A9AA2"/>
                  </a:solidFill>
                  <a:effectLst/>
                  <a:uLnTx/>
                  <a:uFillTx/>
                  <a:latin typeface="Barlow Regular"/>
                  <a:sym typeface="Barlow Regular"/>
                </a:endParaRPr>
              </a:p>
            </p:txBody>
          </p:sp>
        </p:grpSp>
        <p:grpSp>
          <p:nvGrpSpPr>
            <p:cNvPr id="12" name="Group"/>
            <p:cNvGrpSpPr/>
            <p:nvPr/>
          </p:nvGrpSpPr>
          <p:grpSpPr>
            <a:xfrm>
              <a:off x="14949115" y="1388883"/>
              <a:ext cx="5799063" cy="1361960"/>
              <a:chOff x="0" y="0"/>
              <a:chExt cx="5799062" cy="1361960"/>
            </a:xfrm>
          </p:grpSpPr>
          <p:sp>
            <p:nvSpPr>
              <p:cNvPr id="589" name="Title Project Information"/>
              <p:cNvSpPr/>
              <p:nvPr/>
            </p:nvSpPr>
            <p:spPr>
              <a:xfrm>
                <a:off x="16016" y="0"/>
                <a:ext cx="5123958" cy="59503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marL="0" marR="0" lvl="0" indent="0" algn="l" defTabSz="412750" rtl="0" eaLnBrk="1" fontAlgn="auto" latinLnBrk="0" hangingPunct="0">
                  <a:lnSpc>
                    <a:spcPct val="100000"/>
                  </a:lnSpc>
                  <a:spcBef>
                    <a:spcPts val="0"/>
                  </a:spcBef>
                  <a:spcAft>
                    <a:spcPts val="0"/>
                  </a:spcAft>
                  <a:buClrTx/>
                  <a:buSzTx/>
                  <a:buFontTx/>
                  <a:buNone/>
                  <a:tabLst/>
                  <a:defRPr sz="3200" b="0">
                    <a:solidFill>
                      <a:srgbClr val="3A4863"/>
                    </a:solidFill>
                    <a:latin typeface="Barlow Regular"/>
                    <a:ea typeface="Barlow Regular"/>
                    <a:cs typeface="Barlow Regular"/>
                    <a:sym typeface="Barlow Regular"/>
                  </a:defRPr>
                </a:pPr>
                <a:endParaRPr kumimoji="0" sz="1600" b="0" i="0" u="none" strike="noStrike" kern="0" cap="none" spc="0" normalizeH="0" baseline="0" noProof="0" dirty="0">
                  <a:ln>
                    <a:noFill/>
                  </a:ln>
                  <a:solidFill>
                    <a:srgbClr val="3A4863"/>
                  </a:solidFill>
                  <a:effectLst/>
                  <a:uLnTx/>
                  <a:uFillTx/>
                  <a:latin typeface="Barlow Medium"/>
                  <a:ea typeface="Barlow Medium"/>
                  <a:cs typeface="Barlow Medium"/>
                  <a:sym typeface="Barlow Medium"/>
                </a:endParaRPr>
              </a:p>
            </p:txBody>
          </p:sp>
          <p:sp>
            <p:nvSpPr>
              <p:cNvPr id="590" name="Lorem Ipsum is simply dummy text of the printing and an typesetting the industry's an standard dummy text ever since the 1500s, when an"/>
              <p:cNvSpPr/>
              <p:nvPr/>
            </p:nvSpPr>
            <p:spPr>
              <a:xfrm>
                <a:off x="0" y="797702"/>
                <a:ext cx="5799062" cy="56425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b="0">
                    <a:solidFill>
                      <a:srgbClr val="8A9AA2"/>
                    </a:solidFill>
                    <a:latin typeface="Barlow Regular"/>
                    <a:ea typeface="Barlow Regular"/>
                    <a:cs typeface="Barlow Regular"/>
                    <a:sym typeface="Barlow Regular"/>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endParaRPr kumimoji="0" sz="1500" b="0" i="0" u="none" strike="noStrike" kern="0" cap="none" spc="0" normalizeH="0" baseline="0" noProof="0" dirty="0">
                  <a:ln>
                    <a:noFill/>
                  </a:ln>
                  <a:solidFill>
                    <a:srgbClr val="8A9AA2"/>
                  </a:solidFill>
                  <a:effectLst/>
                  <a:uLnTx/>
                  <a:uFillTx/>
                  <a:latin typeface="Barlow Regular"/>
                  <a:sym typeface="Barlow Regular"/>
                </a:endParaRPr>
              </a:p>
            </p:txBody>
          </p:sp>
        </p:grpSp>
        <p:sp>
          <p:nvSpPr>
            <p:cNvPr id="592" name="04"/>
            <p:cNvSpPr txBox="1"/>
            <p:nvPr/>
          </p:nvSpPr>
          <p:spPr>
            <a:xfrm>
              <a:off x="-5817797" y="-809420"/>
              <a:ext cx="1283134" cy="117981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sz="7000" b="0">
                  <a:solidFill>
                    <a:srgbClr val="7183E4"/>
                  </a:solidFill>
                  <a:latin typeface="Barlow Regular"/>
                  <a:ea typeface="Barlow Regular"/>
                  <a:cs typeface="Barlow Regular"/>
                  <a:sym typeface="Barlow Regular"/>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sz="3500" b="0" i="0" u="none" strike="noStrike" kern="0" cap="none" spc="0" normalizeH="0" baseline="0" noProof="0" dirty="0">
                  <a:ln>
                    <a:noFill/>
                  </a:ln>
                  <a:solidFill>
                    <a:srgbClr val="AD84C6"/>
                  </a:solidFill>
                  <a:effectLst/>
                  <a:uLnTx/>
                  <a:uFillTx/>
                  <a:latin typeface="Barlow Regular"/>
                  <a:sym typeface="Barlow Regular"/>
                </a:rPr>
                <a:t>04</a:t>
              </a:r>
            </a:p>
          </p:txBody>
        </p:sp>
        <p:sp>
          <p:nvSpPr>
            <p:cNvPr id="593" name="05"/>
            <p:cNvSpPr txBox="1"/>
            <p:nvPr/>
          </p:nvSpPr>
          <p:spPr>
            <a:xfrm>
              <a:off x="2590011" y="-835914"/>
              <a:ext cx="1283134" cy="117981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sz="7000" b="0">
                  <a:solidFill>
                    <a:srgbClr val="5795F7"/>
                  </a:solidFill>
                  <a:latin typeface="Barlow Regular"/>
                  <a:ea typeface="Barlow Regular"/>
                  <a:cs typeface="Barlow Regular"/>
                  <a:sym typeface="Barlow Regular"/>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sz="3500" b="0" i="0" u="none" strike="noStrike" kern="0" cap="none" spc="0" normalizeH="0" baseline="0" noProof="0" dirty="0">
                  <a:ln>
                    <a:noFill/>
                  </a:ln>
                  <a:solidFill>
                    <a:srgbClr val="5D739A"/>
                  </a:solidFill>
                  <a:effectLst/>
                  <a:uLnTx/>
                  <a:uFillTx/>
                  <a:latin typeface="Barlow Regular"/>
                  <a:sym typeface="Barlow Regular"/>
                </a:rPr>
                <a:t>05</a:t>
              </a:r>
            </a:p>
          </p:txBody>
        </p:sp>
        <p:sp>
          <p:nvSpPr>
            <p:cNvPr id="594" name="06"/>
            <p:cNvSpPr txBox="1"/>
            <p:nvPr/>
          </p:nvSpPr>
          <p:spPr>
            <a:xfrm>
              <a:off x="14936091" y="0"/>
              <a:ext cx="1283136" cy="117981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sz="7000" b="0">
                  <a:solidFill>
                    <a:srgbClr val="7183E4"/>
                  </a:solidFill>
                  <a:latin typeface="Barlow Regular"/>
                  <a:ea typeface="Barlow Regular"/>
                  <a:cs typeface="Barlow Regular"/>
                  <a:sym typeface="Barlow Regular"/>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endParaRPr kumimoji="0" sz="3500" b="0" i="0" u="none" strike="noStrike" kern="0" cap="none" spc="0" normalizeH="0" baseline="0" noProof="0" dirty="0">
                <a:ln>
                  <a:noFill/>
                </a:ln>
                <a:solidFill>
                  <a:srgbClr val="AD84C6"/>
                </a:solidFill>
                <a:effectLst/>
                <a:uLnTx/>
                <a:uFillTx/>
                <a:latin typeface="Barlow Regular"/>
                <a:sym typeface="Barlow Regular"/>
              </a:endParaRPr>
            </a:p>
          </p:txBody>
        </p:sp>
      </p:grpSp>
      <p:sp>
        <p:nvSpPr>
          <p:cNvPr id="2" name="Title Demo Text">
            <a:extLst>
              <a:ext uri="{FF2B5EF4-FFF2-40B4-BE49-F238E27FC236}">
                <a16:creationId xmlns="" xmlns:a16="http://schemas.microsoft.com/office/drawing/2014/main" id="{1C7B494D-1E7B-4117-5E66-C6D4C2EC043D}"/>
              </a:ext>
            </a:extLst>
          </p:cNvPr>
          <p:cNvSpPr txBox="1"/>
          <p:nvPr/>
        </p:nvSpPr>
        <p:spPr>
          <a:xfrm>
            <a:off x="2457863" y="303495"/>
            <a:ext cx="8722755" cy="5437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sz="7000" b="0">
                <a:solidFill>
                  <a:srgbClr val="3A4863"/>
                </a:solidFill>
                <a:latin typeface="Barlow Regular"/>
                <a:ea typeface="Barlow Regular"/>
                <a:cs typeface="Barlow Regular"/>
                <a:sym typeface="Barlow Regular"/>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lang="pt-BR" sz="3200" kern="0" dirty="0" smtClean="0"/>
              <a:t>OBJETIVOS ESPECÍFICOS DE CADA NÍVEL</a:t>
            </a:r>
            <a:endParaRPr kumimoji="0" sz="3200" b="0" i="0" u="none" strike="noStrike" kern="0" cap="none" spc="0" normalizeH="0" baseline="0" noProof="0" dirty="0">
              <a:ln>
                <a:noFill/>
              </a:ln>
              <a:solidFill>
                <a:srgbClr val="3A4863"/>
              </a:solidFill>
              <a:effectLst/>
              <a:uLnTx/>
              <a:uFillTx/>
              <a:latin typeface="Barlow Regular"/>
              <a:sym typeface="Barlow Regular"/>
            </a:endParaRPr>
          </a:p>
        </p:txBody>
      </p:sp>
      <p:sp>
        <p:nvSpPr>
          <p:cNvPr id="5" name="Retângulo 4"/>
          <p:cNvSpPr/>
          <p:nvPr/>
        </p:nvSpPr>
        <p:spPr>
          <a:xfrm>
            <a:off x="8603668" y="2182549"/>
            <a:ext cx="3061855"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smtClean="0">
                <a:ln>
                  <a:noFill/>
                </a:ln>
                <a:solidFill>
                  <a:prstClr val="black"/>
                </a:solidFill>
                <a:effectLst/>
                <a:uLnTx/>
                <a:uFillTx/>
                <a:latin typeface="Barlow" panose="00000500000000000000" pitchFamily="2" charset="0"/>
                <a:cs typeface="Arial" pitchFamily="34" charset="0"/>
              </a:rPr>
              <a:t>Promover</a:t>
            </a:r>
            <a:r>
              <a:rPr kumimoji="0" lang="pt-BR" sz="1200" b="0" i="0" u="none" strike="noStrike" kern="1200" cap="none" spc="0" normalizeH="0" noProof="0" dirty="0" smtClean="0">
                <a:ln>
                  <a:noFill/>
                </a:ln>
                <a:solidFill>
                  <a:prstClr val="black"/>
                </a:solidFill>
                <a:effectLst/>
                <a:uLnTx/>
                <a:uFillTx/>
                <a:latin typeface="Barlow" panose="00000500000000000000" pitchFamily="2" charset="0"/>
                <a:cs typeface="Arial" pitchFamily="34" charset="0"/>
              </a:rPr>
              <a:t> a leitura dramática e a produção literária de textos teatrais, priorizando a </a:t>
            </a:r>
            <a:r>
              <a:rPr kumimoji="0" lang="pt-BR" sz="1200" b="0" i="0" u="none" strike="noStrike" kern="1200" cap="none" spc="0" normalizeH="0" noProof="0" dirty="0" err="1" smtClean="0">
                <a:ln>
                  <a:noFill/>
                </a:ln>
                <a:solidFill>
                  <a:prstClr val="black"/>
                </a:solidFill>
                <a:effectLst/>
                <a:uLnTx/>
                <a:uFillTx/>
                <a:latin typeface="Barlow" panose="00000500000000000000" pitchFamily="2" charset="0"/>
                <a:cs typeface="Arial" pitchFamily="34" charset="0"/>
              </a:rPr>
              <a:t>coêrencia</a:t>
            </a:r>
            <a:r>
              <a:rPr kumimoji="0" lang="pt-BR" sz="1200" b="0" i="0" u="none" strike="noStrike" kern="1200" cap="none" spc="0" normalizeH="0" noProof="0" dirty="0" smtClean="0">
                <a:ln>
                  <a:noFill/>
                </a:ln>
                <a:solidFill>
                  <a:prstClr val="black"/>
                </a:solidFill>
                <a:effectLst/>
                <a:uLnTx/>
                <a:uFillTx/>
                <a:latin typeface="Barlow" panose="00000500000000000000" pitchFamily="2" charset="0"/>
                <a:cs typeface="Arial" pitchFamily="34" charset="0"/>
              </a:rPr>
              <a:t> e o pensamento abstrato de modo que o aluno possa imaginar e representar situações nunca vistas ou vivenciadas.</a:t>
            </a:r>
            <a:endParaRPr kumimoji="0" lang="pt-BR" sz="1200" b="0" i="0" u="none" strike="noStrike" kern="1200" cap="none" spc="0" normalizeH="0" baseline="0" noProof="0" dirty="0">
              <a:ln>
                <a:noFill/>
              </a:ln>
              <a:solidFill>
                <a:prstClr val="black"/>
              </a:solidFill>
              <a:effectLst/>
              <a:uLnTx/>
              <a:uFillTx/>
              <a:latin typeface="Barlow" panose="00000500000000000000" pitchFamily="2" charset="0"/>
              <a:cs typeface="Arial" pitchFamily="34" charset="0"/>
            </a:endParaRPr>
          </a:p>
        </p:txBody>
      </p:sp>
      <p:sp>
        <p:nvSpPr>
          <p:cNvPr id="3" name="Retângulo 2"/>
          <p:cNvSpPr/>
          <p:nvPr/>
        </p:nvSpPr>
        <p:spPr>
          <a:xfrm>
            <a:off x="500900" y="4400160"/>
            <a:ext cx="414037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smtClean="0">
                <a:ln>
                  <a:noFill/>
                </a:ln>
                <a:solidFill>
                  <a:prstClr val="black"/>
                </a:solidFill>
                <a:effectLst/>
                <a:uLnTx/>
                <a:uFillTx/>
                <a:latin typeface="Barlow" panose="00000500000000000000" pitchFamily="2" charset="0"/>
                <a:cs typeface="Arial" pitchFamily="34" charset="0"/>
              </a:rPr>
              <a:t>Analisar</a:t>
            </a:r>
            <a:r>
              <a:rPr kumimoji="0" lang="pt-BR" sz="1200" b="0" i="0" u="none" strike="noStrike" kern="1200" cap="none" spc="0" normalizeH="0" noProof="0" dirty="0" smtClean="0">
                <a:ln>
                  <a:noFill/>
                </a:ln>
                <a:solidFill>
                  <a:prstClr val="black"/>
                </a:solidFill>
                <a:effectLst/>
                <a:uLnTx/>
                <a:uFillTx/>
                <a:latin typeface="Barlow" panose="00000500000000000000" pitchFamily="2" charset="0"/>
                <a:cs typeface="Arial" pitchFamily="34" charset="0"/>
              </a:rPr>
              <a:t> as potencialidades do próprio corpo através de exercícios de expressão corporal, facial e técnicas de oralidades. </a:t>
            </a:r>
            <a:r>
              <a:rPr lang="pt-BR" sz="1200" dirty="0" smtClean="0">
                <a:solidFill>
                  <a:prstClr val="black"/>
                </a:solidFill>
                <a:latin typeface="Barlow" panose="00000500000000000000" pitchFamily="2" charset="0"/>
                <a:cs typeface="Arial" pitchFamily="34" charset="0"/>
              </a:rPr>
              <a:t>E estudar e interpretar textos dramáticos</a:t>
            </a:r>
            <a:r>
              <a:rPr kumimoji="0" lang="pt-BR" sz="1200" b="0" i="0" u="none" strike="noStrike" kern="1200" cap="none" spc="0" normalizeH="0" baseline="0" noProof="0" dirty="0" smtClean="0">
                <a:ln>
                  <a:noFill/>
                </a:ln>
                <a:solidFill>
                  <a:prstClr val="black"/>
                </a:solidFill>
                <a:effectLst/>
                <a:uLnTx/>
                <a:uFillTx/>
                <a:latin typeface="Barlow" panose="00000500000000000000" pitchFamily="2" charset="0"/>
                <a:cs typeface="Arial" pitchFamily="34" charset="0"/>
              </a:rPr>
              <a:t>.</a:t>
            </a:r>
            <a:endParaRPr kumimoji="0" lang="pt-BR" sz="1200" b="0" i="0" u="none" strike="noStrike" kern="1200" cap="none" spc="0" normalizeH="0" baseline="0" noProof="0" dirty="0">
              <a:ln>
                <a:noFill/>
              </a:ln>
              <a:solidFill>
                <a:prstClr val="black"/>
              </a:solidFill>
              <a:effectLst/>
              <a:uLnTx/>
              <a:uFillTx/>
              <a:latin typeface="Barlow" panose="00000500000000000000" pitchFamily="2" charset="0"/>
              <a:cs typeface="Arial" pitchFamily="34" charset="0"/>
            </a:endParaRPr>
          </a:p>
        </p:txBody>
      </p:sp>
      <p:sp>
        <p:nvSpPr>
          <p:cNvPr id="4" name="Retângulo 3"/>
          <p:cNvSpPr/>
          <p:nvPr/>
        </p:nvSpPr>
        <p:spPr>
          <a:xfrm>
            <a:off x="279706" y="2186293"/>
            <a:ext cx="4153917"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smtClean="0">
                <a:ln>
                  <a:noFill/>
                </a:ln>
                <a:solidFill>
                  <a:prstClr val="black"/>
                </a:solidFill>
                <a:effectLst/>
                <a:uLnTx/>
                <a:uFillTx/>
                <a:latin typeface="Barlow" panose="00000500000000000000" pitchFamily="2" charset="0"/>
                <a:cs typeface="Arial" pitchFamily="34" charset="0"/>
              </a:rPr>
              <a:t>Desenvolver</a:t>
            </a:r>
            <a:r>
              <a:rPr kumimoji="0" lang="pt-BR" sz="1200" b="0" i="0" u="none" strike="noStrike" kern="1200" cap="none" spc="0" normalizeH="0" noProof="0" dirty="0" smtClean="0">
                <a:ln>
                  <a:noFill/>
                </a:ln>
                <a:solidFill>
                  <a:prstClr val="black"/>
                </a:solidFill>
                <a:effectLst/>
                <a:uLnTx/>
                <a:uFillTx/>
                <a:latin typeface="Barlow" panose="00000500000000000000" pitchFamily="2" charset="0"/>
                <a:cs typeface="Arial" pitchFamily="34" charset="0"/>
              </a:rPr>
              <a:t> o domínio sobre o próprio corpo através de jogos e exercícios práticos que possibilitem trabalhar o movimento, a coordenação motora, a lateralidade, a organização espacial, a coletividade e as emoções.</a:t>
            </a:r>
            <a:endParaRPr kumimoji="0" lang="pt-BR" sz="1200" b="0" i="0" u="none" strike="noStrike" kern="1200" cap="none" spc="0" normalizeH="0" baseline="0" noProof="0" dirty="0">
              <a:ln>
                <a:noFill/>
              </a:ln>
              <a:solidFill>
                <a:prstClr val="black"/>
              </a:solidFill>
              <a:effectLst/>
              <a:uLnTx/>
              <a:uFillTx/>
              <a:latin typeface="Barlow" panose="00000500000000000000" pitchFamily="2" charset="0"/>
              <a:cs typeface="Arial" pitchFamily="34" charset="0"/>
            </a:endParaRPr>
          </a:p>
        </p:txBody>
      </p:sp>
      <p:sp>
        <p:nvSpPr>
          <p:cNvPr id="31" name="Retângulo 30"/>
          <p:cNvSpPr/>
          <p:nvPr/>
        </p:nvSpPr>
        <p:spPr>
          <a:xfrm>
            <a:off x="4712670" y="4386303"/>
            <a:ext cx="348921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smtClean="0">
                <a:ln>
                  <a:noFill/>
                </a:ln>
                <a:solidFill>
                  <a:prstClr val="black"/>
                </a:solidFill>
                <a:effectLst/>
                <a:uLnTx/>
                <a:uFillTx/>
                <a:latin typeface="Barlow" panose="00000500000000000000" pitchFamily="2" charset="0"/>
                <a:cs typeface="Arial" pitchFamily="34" charset="0"/>
              </a:rPr>
              <a:t>Projetar</a:t>
            </a:r>
            <a:r>
              <a:rPr kumimoji="0" lang="pt-BR" sz="1200" b="0" i="0" u="none" strike="noStrike" kern="1200" cap="none" spc="0" normalizeH="0" noProof="0" dirty="0" smtClean="0">
                <a:ln>
                  <a:noFill/>
                </a:ln>
                <a:solidFill>
                  <a:prstClr val="black"/>
                </a:solidFill>
                <a:effectLst/>
                <a:uLnTx/>
                <a:uFillTx/>
                <a:latin typeface="Barlow" panose="00000500000000000000" pitchFamily="2" charset="0"/>
                <a:cs typeface="Arial" pitchFamily="34" charset="0"/>
              </a:rPr>
              <a:t> e produzir cenários e figurinos. Estudar a composição da iluminação cênica e criar mapas de luz. Selecionar e organizar trilhas e efeitos sonoros para a produção da sonoplastia de espetáculos, e Criar o grupo de performances rápidas para eventos</a:t>
            </a:r>
            <a:endParaRPr kumimoji="0" lang="pt-BR" sz="1200" b="0" i="0" u="none" strike="noStrike" kern="1200" cap="none" spc="0" normalizeH="0" baseline="0" noProof="0" dirty="0">
              <a:ln>
                <a:noFill/>
              </a:ln>
              <a:solidFill>
                <a:prstClr val="black"/>
              </a:solidFill>
              <a:effectLst/>
              <a:uLnTx/>
              <a:uFillTx/>
              <a:latin typeface="Barlow" panose="00000500000000000000" pitchFamily="2" charset="0"/>
              <a:cs typeface="Arial" pitchFamily="34" charset="0"/>
            </a:endParaRPr>
          </a:p>
        </p:txBody>
      </p:sp>
      <p:sp>
        <p:nvSpPr>
          <p:cNvPr id="32" name="05"/>
          <p:cNvSpPr txBox="1"/>
          <p:nvPr/>
        </p:nvSpPr>
        <p:spPr>
          <a:xfrm>
            <a:off x="8565321" y="3477705"/>
            <a:ext cx="641567" cy="58990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sz="7000" b="0">
                <a:solidFill>
                  <a:srgbClr val="5795F7"/>
                </a:solidFill>
                <a:latin typeface="Barlow Regular"/>
                <a:ea typeface="Barlow Regular"/>
                <a:cs typeface="Barlow Regular"/>
                <a:sym typeface="Barlow Regular"/>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sz="3500" b="0" i="0" u="none" strike="noStrike" kern="0" cap="none" spc="0" normalizeH="0" baseline="0" noProof="0" dirty="0" smtClean="0">
                <a:ln>
                  <a:noFill/>
                </a:ln>
                <a:solidFill>
                  <a:srgbClr val="5D739A"/>
                </a:solidFill>
                <a:effectLst/>
                <a:uLnTx/>
                <a:uFillTx/>
                <a:latin typeface="Barlow Regular"/>
                <a:sym typeface="Barlow Regular"/>
              </a:rPr>
              <a:t>0</a:t>
            </a:r>
            <a:r>
              <a:rPr kumimoji="0" lang="pt-BR" sz="3500" b="0" i="0" u="none" strike="noStrike" kern="0" cap="none" spc="0" normalizeH="0" baseline="0" noProof="0" dirty="0" smtClean="0">
                <a:ln>
                  <a:noFill/>
                </a:ln>
                <a:solidFill>
                  <a:srgbClr val="5D739A"/>
                </a:solidFill>
                <a:effectLst/>
                <a:uLnTx/>
                <a:uFillTx/>
                <a:latin typeface="Barlow Regular"/>
                <a:sym typeface="Barlow Regular"/>
              </a:rPr>
              <a:t>6</a:t>
            </a:r>
            <a:endParaRPr kumimoji="0" sz="3500" b="0" i="0" u="none" strike="noStrike" kern="0" cap="none" spc="0" normalizeH="0" baseline="0" noProof="0" dirty="0">
              <a:ln>
                <a:noFill/>
              </a:ln>
              <a:solidFill>
                <a:srgbClr val="5D739A"/>
              </a:solidFill>
              <a:effectLst/>
              <a:uLnTx/>
              <a:uFillTx/>
              <a:latin typeface="Barlow Regular"/>
              <a:sym typeface="Barlow Regular"/>
            </a:endParaRPr>
          </a:p>
        </p:txBody>
      </p:sp>
      <p:sp>
        <p:nvSpPr>
          <p:cNvPr id="33" name="Title Project Information"/>
          <p:cNvSpPr/>
          <p:nvPr/>
        </p:nvSpPr>
        <p:spPr>
          <a:xfrm>
            <a:off x="8534628" y="4033533"/>
            <a:ext cx="3657372" cy="29751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marL="0" marR="0" lvl="0" indent="0" algn="l" defTabSz="412750" rtl="0" eaLnBrk="1" fontAlgn="auto" latinLnBrk="0" hangingPunct="0">
              <a:lnSpc>
                <a:spcPct val="100000"/>
              </a:lnSpc>
              <a:spcBef>
                <a:spcPts val="0"/>
              </a:spcBef>
              <a:spcAft>
                <a:spcPts val="0"/>
              </a:spcAft>
              <a:buClrTx/>
              <a:buSzTx/>
              <a:buFontTx/>
              <a:buNone/>
              <a:tabLst/>
              <a:defRPr sz="3200" b="0">
                <a:solidFill>
                  <a:srgbClr val="3A4863"/>
                </a:solidFill>
                <a:latin typeface="Barlow Regular"/>
                <a:ea typeface="Barlow Regular"/>
                <a:cs typeface="Barlow Regular"/>
                <a:sym typeface="Barlow Regular"/>
              </a:defRPr>
            </a:pPr>
            <a:r>
              <a:rPr kumimoji="0" lang="pt-BR" sz="1600" b="0" i="0" u="none" strike="noStrike" kern="0" cap="none" spc="0" normalizeH="0" baseline="0" noProof="0" dirty="0" smtClean="0">
                <a:ln>
                  <a:noFill/>
                </a:ln>
                <a:solidFill>
                  <a:srgbClr val="3A4863"/>
                </a:solidFill>
                <a:effectLst/>
                <a:uLnTx/>
                <a:uFillTx/>
                <a:latin typeface="Barlow Medium"/>
                <a:ea typeface="Barlow Medium"/>
                <a:cs typeface="Barlow Medium"/>
                <a:sym typeface="Barlow Medium"/>
              </a:rPr>
              <a:t>Teatro</a:t>
            </a:r>
            <a:r>
              <a:rPr kumimoji="0" lang="pt-BR" sz="1600" b="0" i="0" u="none" strike="noStrike" kern="0" cap="none" spc="0" normalizeH="0" noProof="0" dirty="0" smtClean="0">
                <a:ln>
                  <a:noFill/>
                </a:ln>
                <a:solidFill>
                  <a:srgbClr val="3A4863"/>
                </a:solidFill>
                <a:effectLst/>
                <a:uLnTx/>
                <a:uFillTx/>
                <a:latin typeface="Barlow Medium"/>
                <a:ea typeface="Barlow Medium"/>
                <a:cs typeface="Barlow Medium"/>
                <a:sym typeface="Barlow Medium"/>
              </a:rPr>
              <a:t> </a:t>
            </a:r>
            <a:r>
              <a:rPr lang="pt-BR" sz="1600" kern="0" dirty="0" smtClean="0">
                <a:solidFill>
                  <a:srgbClr val="3A4863"/>
                </a:solidFill>
                <a:latin typeface="Barlow Medium"/>
                <a:ea typeface="Barlow Medium"/>
                <a:cs typeface="Barlow Medium"/>
                <a:sym typeface="Barlow Medium"/>
              </a:rPr>
              <a:t>Adulto (acima de 18 anos)</a:t>
            </a:r>
            <a:endParaRPr kumimoji="0" sz="1600" b="0" i="0" u="none" strike="noStrike" kern="0" cap="none" spc="0" normalizeH="0" baseline="0" noProof="0" dirty="0">
              <a:ln>
                <a:noFill/>
              </a:ln>
              <a:solidFill>
                <a:srgbClr val="3A4863"/>
              </a:solidFill>
              <a:effectLst/>
              <a:uLnTx/>
              <a:uFillTx/>
              <a:latin typeface="Barlow Medium"/>
              <a:ea typeface="Barlow Medium"/>
              <a:cs typeface="Barlow Medium"/>
              <a:sym typeface="Barlow Medium"/>
            </a:endParaRPr>
          </a:p>
        </p:txBody>
      </p:sp>
      <p:sp>
        <p:nvSpPr>
          <p:cNvPr id="34" name="Retângulo 33"/>
          <p:cNvSpPr/>
          <p:nvPr/>
        </p:nvSpPr>
        <p:spPr>
          <a:xfrm>
            <a:off x="8481118" y="4386326"/>
            <a:ext cx="348921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smtClean="0">
                <a:ln>
                  <a:noFill/>
                </a:ln>
                <a:solidFill>
                  <a:prstClr val="black"/>
                </a:solidFill>
                <a:effectLst/>
                <a:uLnTx/>
                <a:uFillTx/>
                <a:latin typeface="Barlow" panose="00000500000000000000" pitchFamily="2" charset="0"/>
                <a:cs typeface="Arial" pitchFamily="34" charset="0"/>
              </a:rPr>
              <a:t>Identificar</a:t>
            </a:r>
            <a:r>
              <a:rPr kumimoji="0" lang="pt-BR" sz="1200" b="0" i="0" u="none" strike="noStrike" kern="1200" cap="none" spc="0" normalizeH="0" noProof="0" dirty="0" smtClean="0">
                <a:ln>
                  <a:noFill/>
                </a:ln>
                <a:solidFill>
                  <a:prstClr val="black"/>
                </a:solidFill>
                <a:effectLst/>
                <a:uLnTx/>
                <a:uFillTx/>
                <a:latin typeface="Barlow" panose="00000500000000000000" pitchFamily="2" charset="0"/>
                <a:cs typeface="Arial" pitchFamily="34" charset="0"/>
              </a:rPr>
              <a:t> e estimular potencialidades artísticas, de oratória e de liderança adormecidas. Desenvolver e aprimorar as habilidades individuais para a aplicação nos trabalhos em grupos, de modo a proporcionar interação e aprendizado mútuo</a:t>
            </a:r>
            <a:endParaRPr kumimoji="0" lang="pt-BR" sz="1200" b="0" i="0" u="none" strike="noStrike" kern="1200" cap="none" spc="0" normalizeH="0" baseline="0" noProof="0" dirty="0">
              <a:ln>
                <a:noFill/>
              </a:ln>
              <a:solidFill>
                <a:prstClr val="black"/>
              </a:solidFill>
              <a:effectLst/>
              <a:uLnTx/>
              <a:uFillTx/>
              <a:latin typeface="Barlow" panose="00000500000000000000" pitchFamily="2" charset="0"/>
              <a:cs typeface="Arial" pitchFamily="34" charset="0"/>
            </a:endParaRPr>
          </a:p>
        </p:txBody>
      </p:sp>
    </p:spTree>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p:cNvGrpSpPr/>
          <p:nvPr/>
        </p:nvGrpSpPr>
        <p:grpSpPr>
          <a:xfrm>
            <a:off x="1422920" y="1078510"/>
            <a:ext cx="9148099" cy="5035847"/>
            <a:chOff x="1081930" y="477537"/>
            <a:chExt cx="15530304" cy="7546722"/>
          </a:xfrm>
        </p:grpSpPr>
        <p:sp>
          <p:nvSpPr>
            <p:cNvPr id="1895" name="Title Demo Text"/>
            <p:cNvSpPr txBox="1"/>
            <p:nvPr/>
          </p:nvSpPr>
          <p:spPr>
            <a:xfrm>
              <a:off x="1270097" y="477537"/>
              <a:ext cx="15271580" cy="8148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sz="7000" b="0">
                  <a:solidFill>
                    <a:srgbClr val="3A4863"/>
                  </a:solidFill>
                  <a:latin typeface="Barlow Regular"/>
                  <a:ea typeface="Barlow Regular"/>
                  <a:cs typeface="Barlow Regular"/>
                  <a:sym typeface="Barlow Regular"/>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pt-BR" sz="3200" b="0" i="0" u="none" strike="noStrike" kern="0" cap="none" spc="0" normalizeH="0" baseline="0" noProof="0" dirty="0" smtClean="0">
                  <a:ln>
                    <a:noFill/>
                  </a:ln>
                  <a:solidFill>
                    <a:srgbClr val="3A4863"/>
                  </a:solidFill>
                  <a:effectLst/>
                  <a:uLnTx/>
                  <a:uFillTx/>
                  <a:latin typeface="Barlow Regular"/>
                  <a:sym typeface="Barlow Regular"/>
                </a:rPr>
                <a:t>AVALIAÇÕES</a:t>
              </a:r>
              <a:r>
                <a:rPr kumimoji="0" lang="pt-BR" sz="3200" b="0" i="0" u="none" strike="noStrike" kern="0" cap="none" spc="0" normalizeH="0" noProof="0" dirty="0" smtClean="0">
                  <a:ln>
                    <a:noFill/>
                  </a:ln>
                  <a:solidFill>
                    <a:srgbClr val="3A4863"/>
                  </a:solidFill>
                  <a:effectLst/>
                  <a:uLnTx/>
                  <a:uFillTx/>
                  <a:latin typeface="Barlow Regular"/>
                  <a:sym typeface="Barlow Regular"/>
                </a:rPr>
                <a:t> DIAGNÓSTICAS E FORMATIVAS</a:t>
              </a:r>
              <a:endParaRPr kumimoji="0" sz="3200" b="0" i="0" u="none" strike="noStrike" kern="0" cap="none" spc="0" normalizeH="0" baseline="0" noProof="0" dirty="0">
                <a:ln>
                  <a:noFill/>
                </a:ln>
                <a:solidFill>
                  <a:srgbClr val="3A4863"/>
                </a:solidFill>
                <a:effectLst/>
                <a:uLnTx/>
                <a:uFillTx/>
                <a:latin typeface="Barlow Regular"/>
                <a:sym typeface="Barlow Regular"/>
              </a:endParaRPr>
            </a:p>
          </p:txBody>
        </p:sp>
        <p:sp>
          <p:nvSpPr>
            <p:cNvPr id="1896" name="Lorem Ipsum is simply dummy text of the printing and typesetting industry. Lorem like Ipsum has been the industry's standard dummy text ever since the 1500s, when an unknown like printer took a galley of type and scrambled it to make a type specimen like book. It has survived not only five centuries, but also the leap into electronic typesetting, remaining essentially unchange"/>
            <p:cNvSpPr txBox="1"/>
            <p:nvPr/>
          </p:nvSpPr>
          <p:spPr>
            <a:xfrm>
              <a:off x="1081930" y="1806632"/>
              <a:ext cx="15530304" cy="62176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b="0">
                  <a:solidFill>
                    <a:srgbClr val="8A9AA2"/>
                  </a:solidFill>
                  <a:latin typeface="Barlow Regular"/>
                  <a:ea typeface="Barlow Regular"/>
                  <a:cs typeface="Barlow Regular"/>
                  <a:sym typeface="Barlow Regular"/>
                </a:defRPr>
              </a:lvl1pPr>
            </a:lstStyle>
            <a:p>
              <a:pPr lvl="0" algn="just" defTabSz="412750" hangingPunct="0">
                <a:lnSpc>
                  <a:spcPct val="150000"/>
                </a:lnSpc>
                <a:defRPr/>
              </a:pPr>
              <a:r>
                <a:rPr lang="pt-BR" sz="2000" kern="0" dirty="0" smtClean="0">
                  <a:solidFill>
                    <a:schemeClr val="tx1"/>
                  </a:solidFill>
                  <a:latin typeface="Barlow"/>
                </a:rPr>
                <a:t>Entendendo a subjetividade humana, e a pluralidade de indivíduos em sala de aula, sabe-se que nenhuma classe é igual a outra, por tanto, é dever do professor avaliar a turma de forma diagnosticada para analisar, e adaptar suas práticas através das avaliações diagnosticas o professor norteará o que e como prosseguir lecionando, dedicando mais tempo trabalhando habilidade nas quais observar mais dificuldades nos alunos, e prosseguirá em caráter formativo, considerando as modificações do comportamento e rendimento de cada aluno, do educador e do sistema, confirmando se a construção do conhecimento se processou.</a:t>
              </a:r>
              <a:endParaRPr kumimoji="0" sz="2000" i="0" u="none" strike="noStrike" kern="0" cap="none" spc="0" normalizeH="0" baseline="0" noProof="0" dirty="0">
                <a:ln>
                  <a:noFill/>
                </a:ln>
                <a:solidFill>
                  <a:schemeClr val="tx1"/>
                </a:solidFill>
                <a:uLnTx/>
                <a:uFillTx/>
                <a:latin typeface="Barlow"/>
                <a:sym typeface="Barlow Regular"/>
              </a:endParaRPr>
            </a:p>
          </p:txBody>
        </p:sp>
      </p:gr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a:extLst>
              <a:ext uri="{FF2B5EF4-FFF2-40B4-BE49-F238E27FC236}">
                <a16:creationId xmlns="" xmlns:a16="http://schemas.microsoft.com/office/drawing/2014/main" id="{76F11B40-CF0C-EB13-9874-F3B62C0D67A9}"/>
              </a:ext>
            </a:extLst>
          </p:cNvPr>
          <p:cNvSpPr/>
          <p:nvPr/>
        </p:nvSpPr>
        <p:spPr>
          <a:xfrm>
            <a:off x="860921" y="1079715"/>
            <a:ext cx="3238501" cy="4652435"/>
          </a:xfrm>
          <a:prstGeom prst="roundRect">
            <a:avLst>
              <a:gd name="adj" fmla="val 2941"/>
            </a:avLst>
          </a:prstGeom>
          <a:gradFill flip="none" rotWithShape="1">
            <a:gsLst>
              <a:gs pos="0">
                <a:srgbClr val="4BEEFF">
                  <a:shade val="30000"/>
                  <a:satMod val="115000"/>
                </a:srgbClr>
              </a:gs>
              <a:gs pos="50000">
                <a:srgbClr val="4BEEFF">
                  <a:shade val="67500"/>
                  <a:satMod val="115000"/>
                </a:srgbClr>
              </a:gs>
              <a:gs pos="100000">
                <a:srgbClr val="4BEEFF">
                  <a:shade val="100000"/>
                  <a:satMod val="115000"/>
                </a:srgbClr>
              </a:gs>
            </a:gsLst>
            <a:path path="circle">
              <a:fillToRect l="100000" t="100000"/>
            </a:path>
            <a:tileRect r="-100000" b="-100000"/>
          </a:gra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3" name="Rounded Rectangle">
            <a:extLst>
              <a:ext uri="{FF2B5EF4-FFF2-40B4-BE49-F238E27FC236}">
                <a16:creationId xmlns="" xmlns:a16="http://schemas.microsoft.com/office/drawing/2014/main" id="{AEA16EA4-E5C8-7CF6-BA9C-F45A8C52EE4D}"/>
              </a:ext>
            </a:extLst>
          </p:cNvPr>
          <p:cNvSpPr/>
          <p:nvPr/>
        </p:nvSpPr>
        <p:spPr>
          <a:xfrm>
            <a:off x="1102502" y="1800761"/>
            <a:ext cx="2759044" cy="3510684"/>
          </a:xfrm>
          <a:prstGeom prst="roundRect">
            <a:avLst>
              <a:gd name="adj" fmla="val 3192"/>
            </a:avLst>
          </a:prstGeom>
          <a:solidFill>
            <a:srgbClr val="FFFFFF"/>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lang="pt-BR" sz="1600" kern="0" dirty="0">
              <a:solidFill>
                <a:srgbClr val="FFFFFF"/>
              </a:solidFill>
              <a:latin typeface="Helvetica Neue Medium"/>
              <a:sym typeface="Helvetica Neue Medium"/>
            </a:endParaRPr>
          </a:p>
        </p:txBody>
      </p:sp>
      <p:sp>
        <p:nvSpPr>
          <p:cNvPr id="6" name="Title Project Information">
            <a:extLst>
              <a:ext uri="{FF2B5EF4-FFF2-40B4-BE49-F238E27FC236}">
                <a16:creationId xmlns="" xmlns:a16="http://schemas.microsoft.com/office/drawing/2014/main" id="{1789B058-A1E8-14C1-B380-940DA7FBC358}"/>
              </a:ext>
            </a:extLst>
          </p:cNvPr>
          <p:cNvSpPr txBox="1"/>
          <p:nvPr/>
        </p:nvSpPr>
        <p:spPr>
          <a:xfrm>
            <a:off x="643724" y="1282604"/>
            <a:ext cx="3655642" cy="3590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algn="ctr" defTabSz="412750" hangingPunct="0">
              <a:defRPr sz="3200" b="0">
                <a:solidFill>
                  <a:srgbClr val="FFFFFF"/>
                </a:solidFill>
                <a:latin typeface="Barlow Regular"/>
                <a:ea typeface="Barlow Regular"/>
                <a:cs typeface="Barlow Regular"/>
                <a:sym typeface="Barlow Regular"/>
              </a:defRPr>
            </a:pPr>
            <a:r>
              <a:rPr lang="pt-BR" sz="2000" kern="0" dirty="0" smtClean="0">
                <a:solidFill>
                  <a:schemeClr val="bg1"/>
                </a:solidFill>
                <a:latin typeface="Barlow Medium" panose="00000600000000000000" pitchFamily="2" charset="0"/>
                <a:ea typeface="Barlow Medium"/>
                <a:cs typeface="Barlow Medium"/>
                <a:sym typeface="Barlow Medium"/>
              </a:rPr>
              <a:t>OFICINA DE FÉRIAS</a:t>
            </a:r>
            <a:endParaRPr sz="2000" kern="0" dirty="0">
              <a:solidFill>
                <a:schemeClr val="bg1"/>
              </a:solidFill>
              <a:latin typeface="Barlow Medium" panose="00000600000000000000" pitchFamily="2" charset="0"/>
              <a:ea typeface="Barlow Medium"/>
              <a:cs typeface="Barlow Medium"/>
              <a:sym typeface="Barlow Medium"/>
            </a:endParaRPr>
          </a:p>
        </p:txBody>
      </p:sp>
      <p:sp>
        <p:nvSpPr>
          <p:cNvPr id="7" name="Rounded Rectangle">
            <a:extLst>
              <a:ext uri="{FF2B5EF4-FFF2-40B4-BE49-F238E27FC236}">
                <a16:creationId xmlns="" xmlns:a16="http://schemas.microsoft.com/office/drawing/2014/main" id="{A15FB6CE-1DCC-A4E4-F789-EC7C79C7E958}"/>
              </a:ext>
            </a:extLst>
          </p:cNvPr>
          <p:cNvSpPr/>
          <p:nvPr/>
        </p:nvSpPr>
        <p:spPr>
          <a:xfrm>
            <a:off x="1218985" y="2867722"/>
            <a:ext cx="2526078" cy="2568607"/>
          </a:xfrm>
          <a:prstGeom prst="roundRect">
            <a:avLst>
              <a:gd name="adj" fmla="val 3246"/>
            </a:avLst>
          </a:prstGeom>
          <a:solidFill>
            <a:srgbClr val="FFFFFF">
              <a:alpha val="29000"/>
            </a:srgbClr>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8" name="Rounded Rectangle">
            <a:extLst>
              <a:ext uri="{FF2B5EF4-FFF2-40B4-BE49-F238E27FC236}">
                <a16:creationId xmlns="" xmlns:a16="http://schemas.microsoft.com/office/drawing/2014/main" id="{92AABE85-BD99-3609-A37A-2802F92DB244}"/>
              </a:ext>
            </a:extLst>
          </p:cNvPr>
          <p:cNvSpPr/>
          <p:nvPr/>
        </p:nvSpPr>
        <p:spPr>
          <a:xfrm>
            <a:off x="1334079" y="2960855"/>
            <a:ext cx="2295891" cy="2568607"/>
          </a:xfrm>
          <a:prstGeom prst="roundRect">
            <a:avLst>
              <a:gd name="adj" fmla="val 3571"/>
            </a:avLst>
          </a:prstGeom>
          <a:solidFill>
            <a:srgbClr val="FFFFFF">
              <a:alpha val="9000"/>
            </a:srgbClr>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5" name="Retângulo 4"/>
          <p:cNvSpPr/>
          <p:nvPr/>
        </p:nvSpPr>
        <p:spPr>
          <a:xfrm>
            <a:off x="1177852" y="2072140"/>
            <a:ext cx="2597314" cy="31085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tabLst/>
              <a:defRPr/>
            </a:pPr>
            <a:r>
              <a:rPr lang="pt-BR" sz="1400" dirty="0" smtClean="0">
                <a:solidFill>
                  <a:prstClr val="black"/>
                </a:solidFill>
                <a:latin typeface="Barlow" panose="00000500000000000000" pitchFamily="2" charset="0"/>
              </a:rPr>
              <a:t>Objetivos:</a:t>
            </a:r>
          </a:p>
          <a:p>
            <a:pPr marL="0" marR="0" lvl="0" indent="0" algn="l" defTabSz="914400" rtl="0" eaLnBrk="1" fontAlgn="auto" latinLnBrk="0" hangingPunct="1">
              <a:lnSpc>
                <a:spcPct val="100000"/>
              </a:lnSpc>
              <a:spcBef>
                <a:spcPts val="0"/>
              </a:spcBef>
              <a:spcAft>
                <a:spcPts val="0"/>
              </a:spcAft>
              <a:buClrTx/>
              <a:buSzTx/>
              <a:tabLst/>
              <a:defRPr/>
            </a:pPr>
            <a:endParaRPr lang="pt-BR" sz="1400" dirty="0" smtClean="0">
              <a:solidFill>
                <a:prstClr val="black"/>
              </a:solidFill>
              <a:latin typeface="Barlow"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pt-BR" sz="1400" dirty="0" smtClean="0">
                <a:solidFill>
                  <a:prstClr val="black"/>
                </a:solidFill>
                <a:latin typeface="Barlow" panose="00000500000000000000" pitchFamily="2" charset="0"/>
              </a:rPr>
              <a:t> Ensinar o manuseio de objetos utilizados em apresentações por artistas </a:t>
            </a:r>
            <a:r>
              <a:rPr lang="pt-BR" sz="1400" dirty="0" err="1" smtClean="0">
                <a:solidFill>
                  <a:prstClr val="black"/>
                </a:solidFill>
                <a:latin typeface="Barlow" panose="00000500000000000000" pitchFamily="2" charset="0"/>
              </a:rPr>
              <a:t>circences</a:t>
            </a:r>
            <a:r>
              <a:rPr lang="pt-BR" sz="1400" dirty="0" smtClean="0">
                <a:solidFill>
                  <a:prstClr val="black"/>
                </a:solidFill>
                <a:latin typeface="Barlow" panose="00000500000000000000" pitchFamily="2" charset="0"/>
              </a:rPr>
              <a:t>, como Swing, Claves e bolinhas para </a:t>
            </a:r>
            <a:r>
              <a:rPr lang="pt-BR" sz="1400" dirty="0" err="1" smtClean="0">
                <a:solidFill>
                  <a:prstClr val="black"/>
                </a:solidFill>
                <a:latin typeface="Barlow" panose="00000500000000000000" pitchFamily="2" charset="0"/>
              </a:rPr>
              <a:t>malabares</a:t>
            </a:r>
            <a:r>
              <a:rPr lang="pt-BR" sz="1400" dirty="0" smtClean="0">
                <a:solidFill>
                  <a:prstClr val="black"/>
                </a:solidFill>
                <a:latin typeface="Barlow" panose="00000500000000000000" pitchFamily="2" charset="0"/>
              </a:rPr>
              <a:t>;</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pt-BR" sz="1400" dirty="0" smtClean="0">
                <a:solidFill>
                  <a:prstClr val="black"/>
                </a:solidFill>
                <a:latin typeface="Barlow" panose="00000500000000000000" pitchFamily="2" charset="0"/>
              </a:rPr>
              <a:t> Ensinar a praticar a andar de pernas de pau utilizada no circo;</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pt-BR" sz="1400" dirty="0" smtClean="0">
                <a:solidFill>
                  <a:prstClr val="black"/>
                </a:solidFill>
                <a:latin typeface="Barlow" panose="00000500000000000000" pitchFamily="2" charset="0"/>
              </a:rPr>
              <a:t> Ensinas músicas de rodas cantadas e jogos recreativos.</a:t>
            </a:r>
            <a:endParaRPr lang="pt-BR" sz="1400" dirty="0">
              <a:solidFill>
                <a:prstClr val="black"/>
              </a:solidFill>
              <a:latin typeface="Barlow"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pt-BR" sz="1400" b="0" i="0" u="none" strike="noStrike" kern="1200" cap="none" spc="0" normalizeH="0" noProof="0" dirty="0">
              <a:ln>
                <a:noFill/>
              </a:ln>
              <a:solidFill>
                <a:prstClr val="black"/>
              </a:solidFill>
              <a:effectLst/>
              <a:uLnTx/>
              <a:uFillTx/>
              <a:latin typeface="Barlow"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pt-BR" sz="1400" b="0" i="0" u="none" strike="noStrike" kern="1200" cap="none" spc="0" normalizeH="0" baseline="0" noProof="0" dirty="0">
              <a:ln>
                <a:noFill/>
              </a:ln>
              <a:solidFill>
                <a:prstClr val="black"/>
              </a:solidFill>
              <a:effectLst/>
              <a:uLnTx/>
              <a:uFillTx/>
              <a:latin typeface="Barlow" panose="00000500000000000000" pitchFamily="2" charset="0"/>
            </a:endParaRPr>
          </a:p>
        </p:txBody>
      </p:sp>
      <p:sp>
        <p:nvSpPr>
          <p:cNvPr id="14" name="Rounded Rectangle">
            <a:extLst>
              <a:ext uri="{FF2B5EF4-FFF2-40B4-BE49-F238E27FC236}">
                <a16:creationId xmlns="" xmlns:a16="http://schemas.microsoft.com/office/drawing/2014/main" id="{71D209D1-444A-7971-484F-57D88C75AAFF}"/>
              </a:ext>
            </a:extLst>
          </p:cNvPr>
          <p:cNvSpPr/>
          <p:nvPr/>
        </p:nvSpPr>
        <p:spPr>
          <a:xfrm>
            <a:off x="4457486" y="1078315"/>
            <a:ext cx="3238501" cy="4652435"/>
          </a:xfrm>
          <a:prstGeom prst="roundRect">
            <a:avLst>
              <a:gd name="adj" fmla="val 2941"/>
            </a:avLst>
          </a:prstGeom>
          <a:gradFill flip="none" rotWithShape="1">
            <a:gsLst>
              <a:gs pos="0">
                <a:srgbClr val="4BEEFF">
                  <a:shade val="30000"/>
                  <a:satMod val="115000"/>
                </a:srgbClr>
              </a:gs>
              <a:gs pos="50000">
                <a:srgbClr val="4BEEFF">
                  <a:shade val="67500"/>
                  <a:satMod val="115000"/>
                </a:srgbClr>
              </a:gs>
              <a:gs pos="100000">
                <a:srgbClr val="4BEEFF">
                  <a:shade val="100000"/>
                  <a:satMod val="115000"/>
                </a:srgbClr>
              </a:gs>
            </a:gsLst>
            <a:path path="circle">
              <a:fillToRect l="100000" t="100000"/>
            </a:path>
            <a:tileRect r="-100000" b="-100000"/>
          </a:gra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15" name="Rounded Rectangle">
            <a:extLst>
              <a:ext uri="{FF2B5EF4-FFF2-40B4-BE49-F238E27FC236}">
                <a16:creationId xmlns="" xmlns:a16="http://schemas.microsoft.com/office/drawing/2014/main" id="{235CF1FE-958F-DE62-F7D9-A1F32E4331F0}"/>
              </a:ext>
            </a:extLst>
          </p:cNvPr>
          <p:cNvSpPr/>
          <p:nvPr/>
        </p:nvSpPr>
        <p:spPr>
          <a:xfrm>
            <a:off x="8157421" y="1078315"/>
            <a:ext cx="3238501" cy="4652435"/>
          </a:xfrm>
          <a:prstGeom prst="roundRect">
            <a:avLst>
              <a:gd name="adj" fmla="val 2941"/>
            </a:avLst>
          </a:prstGeom>
          <a:gradFill flip="none" rotWithShape="1">
            <a:gsLst>
              <a:gs pos="0">
                <a:srgbClr val="4BEEFF">
                  <a:shade val="30000"/>
                  <a:satMod val="115000"/>
                </a:srgbClr>
              </a:gs>
              <a:gs pos="50000">
                <a:srgbClr val="4BEEFF">
                  <a:shade val="67500"/>
                  <a:satMod val="115000"/>
                </a:srgbClr>
              </a:gs>
              <a:gs pos="100000">
                <a:srgbClr val="4BEEFF">
                  <a:shade val="100000"/>
                  <a:satMod val="115000"/>
                </a:srgbClr>
              </a:gs>
            </a:gsLst>
            <a:path path="circle">
              <a:fillToRect l="100000" t="100000"/>
            </a:path>
            <a:tileRect r="-100000" b="-100000"/>
          </a:gra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16" name="Title Project Information">
            <a:extLst>
              <a:ext uri="{FF2B5EF4-FFF2-40B4-BE49-F238E27FC236}">
                <a16:creationId xmlns="" xmlns:a16="http://schemas.microsoft.com/office/drawing/2014/main" id="{1BCC04EB-9802-C883-AAEB-F96F01B17945}"/>
              </a:ext>
            </a:extLst>
          </p:cNvPr>
          <p:cNvSpPr txBox="1"/>
          <p:nvPr/>
        </p:nvSpPr>
        <p:spPr>
          <a:xfrm>
            <a:off x="4213065" y="1260661"/>
            <a:ext cx="3655642" cy="6668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algn="ctr" defTabSz="412750" hangingPunct="0">
              <a:defRPr sz="3200" b="0">
                <a:solidFill>
                  <a:srgbClr val="FFFFFF"/>
                </a:solidFill>
                <a:latin typeface="Barlow Regular"/>
                <a:ea typeface="Barlow Regular"/>
                <a:cs typeface="Barlow Regular"/>
                <a:sym typeface="Barlow Regular"/>
              </a:defRPr>
            </a:pPr>
            <a:r>
              <a:rPr kumimoji="0" lang="pt-BR" sz="2000" b="0" i="0" u="none" strike="noStrike" kern="1200" cap="none" spc="0" normalizeH="0" baseline="0" noProof="0" dirty="0" smtClean="0">
                <a:ln>
                  <a:noFill/>
                </a:ln>
                <a:solidFill>
                  <a:schemeClr val="bg1"/>
                </a:solidFill>
                <a:effectLst/>
                <a:uLnTx/>
                <a:uFillTx/>
                <a:latin typeface="Barlow Medium" panose="00000600000000000000" pitchFamily="2" charset="0"/>
              </a:rPr>
              <a:t>OUTUBRO</a:t>
            </a:r>
            <a:r>
              <a:rPr kumimoji="0" lang="pt-BR" sz="2000" b="0" i="0" u="none" strike="noStrike" kern="1200" cap="none" spc="0" normalizeH="0" noProof="0" dirty="0" smtClean="0">
                <a:ln>
                  <a:noFill/>
                </a:ln>
                <a:solidFill>
                  <a:schemeClr val="bg1"/>
                </a:solidFill>
                <a:effectLst/>
                <a:uLnTx/>
                <a:uFillTx/>
                <a:latin typeface="Barlow Medium" panose="00000600000000000000" pitchFamily="2" charset="0"/>
              </a:rPr>
              <a:t> EM CENA</a:t>
            </a:r>
            <a:r>
              <a:rPr kumimoji="0" lang="pt-BR" sz="2000" b="0" i="0" u="none" strike="noStrike" kern="1200" cap="none" spc="0" normalizeH="0" baseline="0" noProof="0" dirty="0">
                <a:ln>
                  <a:noFill/>
                </a:ln>
                <a:solidFill>
                  <a:schemeClr val="bg1"/>
                </a:solidFill>
                <a:effectLst/>
                <a:uLnTx/>
                <a:uFillTx/>
                <a:latin typeface="Barlow Medium" panose="00000600000000000000" pitchFamily="2" charset="0"/>
              </a:rPr>
              <a:t/>
            </a:r>
            <a:br>
              <a:rPr kumimoji="0" lang="pt-BR" sz="2000" b="0" i="0" u="none" strike="noStrike" kern="1200" cap="none" spc="0" normalizeH="0" baseline="0" noProof="0" dirty="0">
                <a:ln>
                  <a:noFill/>
                </a:ln>
                <a:solidFill>
                  <a:schemeClr val="bg1"/>
                </a:solidFill>
                <a:effectLst/>
                <a:uLnTx/>
                <a:uFillTx/>
                <a:latin typeface="Barlow Medium" panose="00000600000000000000" pitchFamily="2" charset="0"/>
              </a:rPr>
            </a:br>
            <a:endParaRPr sz="2000" kern="0" dirty="0">
              <a:solidFill>
                <a:schemeClr val="bg1"/>
              </a:solidFill>
              <a:latin typeface="Barlow Medium" panose="00000600000000000000" pitchFamily="2" charset="0"/>
              <a:ea typeface="Barlow Medium"/>
              <a:cs typeface="Barlow Medium"/>
              <a:sym typeface="Barlow Medium"/>
            </a:endParaRPr>
          </a:p>
        </p:txBody>
      </p:sp>
      <p:sp>
        <p:nvSpPr>
          <p:cNvPr id="17" name="Title Project Information">
            <a:extLst>
              <a:ext uri="{FF2B5EF4-FFF2-40B4-BE49-F238E27FC236}">
                <a16:creationId xmlns="" xmlns:a16="http://schemas.microsoft.com/office/drawing/2014/main" id="{00469A9A-49D8-C5E9-BC32-B0901C7AFB95}"/>
              </a:ext>
            </a:extLst>
          </p:cNvPr>
          <p:cNvSpPr txBox="1"/>
          <p:nvPr/>
        </p:nvSpPr>
        <p:spPr>
          <a:xfrm>
            <a:off x="7948849" y="1243786"/>
            <a:ext cx="3655642" cy="6668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algn="ctr" defTabSz="412750" hangingPunct="0">
              <a:defRPr sz="3200" b="0">
                <a:solidFill>
                  <a:srgbClr val="FFFFFF"/>
                </a:solidFill>
                <a:latin typeface="Barlow Regular"/>
                <a:ea typeface="Barlow Regular"/>
                <a:cs typeface="Barlow Regular"/>
                <a:sym typeface="Barlow Regular"/>
              </a:defRPr>
            </a:pPr>
            <a:r>
              <a:rPr kumimoji="0" lang="pt-BR" sz="2000" b="0" i="0" u="none" strike="noStrike" kern="1200" cap="none" spc="0" normalizeH="0" baseline="0" noProof="0" dirty="0" smtClean="0">
                <a:ln>
                  <a:noFill/>
                </a:ln>
                <a:solidFill>
                  <a:schemeClr val="bg1"/>
                </a:solidFill>
                <a:effectLst/>
                <a:uLnTx/>
                <a:uFillTx/>
                <a:latin typeface="Barlow Medium" panose="00000600000000000000" pitchFamily="2" charset="0"/>
              </a:rPr>
              <a:t>FESTIBI</a:t>
            </a:r>
            <a:r>
              <a:rPr kumimoji="0" lang="pt-BR" sz="2000" b="0" i="0" u="none" strike="noStrike" kern="1200" cap="none" spc="0" normalizeH="0" baseline="0" noProof="0" dirty="0">
                <a:ln>
                  <a:noFill/>
                </a:ln>
                <a:solidFill>
                  <a:schemeClr val="bg1"/>
                </a:solidFill>
                <a:effectLst/>
                <a:uLnTx/>
                <a:uFillTx/>
                <a:latin typeface="Barlow Medium" panose="00000600000000000000" pitchFamily="2" charset="0"/>
              </a:rPr>
              <a:t/>
            </a:r>
            <a:br>
              <a:rPr kumimoji="0" lang="pt-BR" sz="2000" b="0" i="0" u="none" strike="noStrike" kern="1200" cap="none" spc="0" normalizeH="0" baseline="0" noProof="0" dirty="0">
                <a:ln>
                  <a:noFill/>
                </a:ln>
                <a:solidFill>
                  <a:schemeClr val="bg1"/>
                </a:solidFill>
                <a:effectLst/>
                <a:uLnTx/>
                <a:uFillTx/>
                <a:latin typeface="Barlow Medium" panose="00000600000000000000" pitchFamily="2" charset="0"/>
              </a:rPr>
            </a:br>
            <a:endParaRPr sz="2000" kern="0" dirty="0">
              <a:solidFill>
                <a:schemeClr val="bg1"/>
              </a:solidFill>
              <a:latin typeface="Barlow Medium" panose="00000600000000000000" pitchFamily="2" charset="0"/>
              <a:ea typeface="Barlow Medium"/>
              <a:cs typeface="Barlow Medium"/>
              <a:sym typeface="Barlow Medium"/>
            </a:endParaRPr>
          </a:p>
        </p:txBody>
      </p:sp>
      <p:sp>
        <p:nvSpPr>
          <p:cNvPr id="18" name="Rounded Rectangle">
            <a:extLst>
              <a:ext uri="{FF2B5EF4-FFF2-40B4-BE49-F238E27FC236}">
                <a16:creationId xmlns="" xmlns:a16="http://schemas.microsoft.com/office/drawing/2014/main" id="{E25CB0D2-2EAF-A382-305C-7CFFD13B7605}"/>
              </a:ext>
            </a:extLst>
          </p:cNvPr>
          <p:cNvSpPr/>
          <p:nvPr/>
        </p:nvSpPr>
        <p:spPr>
          <a:xfrm>
            <a:off x="4697214" y="1800761"/>
            <a:ext cx="2759044" cy="3510684"/>
          </a:xfrm>
          <a:prstGeom prst="roundRect">
            <a:avLst>
              <a:gd name="adj" fmla="val 3192"/>
            </a:avLst>
          </a:prstGeom>
          <a:solidFill>
            <a:srgbClr val="FFFFFF"/>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lang="pt-BR" sz="1600" kern="0" dirty="0">
              <a:solidFill>
                <a:srgbClr val="FFFFFF"/>
              </a:solidFill>
              <a:latin typeface="Helvetica Neue Medium"/>
              <a:sym typeface="Helvetica Neue Medium"/>
            </a:endParaRPr>
          </a:p>
        </p:txBody>
      </p:sp>
      <p:sp>
        <p:nvSpPr>
          <p:cNvPr id="19" name="Rounded Rectangle">
            <a:extLst>
              <a:ext uri="{FF2B5EF4-FFF2-40B4-BE49-F238E27FC236}">
                <a16:creationId xmlns="" xmlns:a16="http://schemas.microsoft.com/office/drawing/2014/main" id="{CB0AA0A6-2BD3-80C9-B399-8A34D92E3BE6}"/>
              </a:ext>
            </a:extLst>
          </p:cNvPr>
          <p:cNvSpPr/>
          <p:nvPr/>
        </p:nvSpPr>
        <p:spPr>
          <a:xfrm>
            <a:off x="8351153" y="1800761"/>
            <a:ext cx="2759044" cy="3510684"/>
          </a:xfrm>
          <a:prstGeom prst="roundRect">
            <a:avLst>
              <a:gd name="adj" fmla="val 3192"/>
            </a:avLst>
          </a:prstGeom>
          <a:solidFill>
            <a:srgbClr val="FFFFFF"/>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lang="pt-BR" sz="1600" kern="0" dirty="0">
              <a:solidFill>
                <a:srgbClr val="FFFFFF"/>
              </a:solidFill>
              <a:latin typeface="Helvetica Neue Medium"/>
              <a:sym typeface="Helvetica Neue Medium"/>
            </a:endParaRPr>
          </a:p>
        </p:txBody>
      </p:sp>
      <p:sp>
        <p:nvSpPr>
          <p:cNvPr id="20" name="Rounded Rectangle">
            <a:extLst>
              <a:ext uri="{FF2B5EF4-FFF2-40B4-BE49-F238E27FC236}">
                <a16:creationId xmlns="" xmlns:a16="http://schemas.microsoft.com/office/drawing/2014/main" id="{21A05E2C-F88E-A2EF-2132-34C07CA32C47}"/>
              </a:ext>
            </a:extLst>
          </p:cNvPr>
          <p:cNvSpPr/>
          <p:nvPr/>
        </p:nvSpPr>
        <p:spPr>
          <a:xfrm>
            <a:off x="4916869" y="2960855"/>
            <a:ext cx="2295891" cy="2568607"/>
          </a:xfrm>
          <a:prstGeom prst="roundRect">
            <a:avLst>
              <a:gd name="adj" fmla="val 3571"/>
            </a:avLst>
          </a:prstGeom>
          <a:solidFill>
            <a:srgbClr val="FFFFFF">
              <a:alpha val="9000"/>
            </a:srgbClr>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21" name="Rounded Rectangle">
            <a:extLst>
              <a:ext uri="{FF2B5EF4-FFF2-40B4-BE49-F238E27FC236}">
                <a16:creationId xmlns="" xmlns:a16="http://schemas.microsoft.com/office/drawing/2014/main" id="{FB5A22B4-235F-6688-2FA6-CAB0B6CE2F34}"/>
              </a:ext>
            </a:extLst>
          </p:cNvPr>
          <p:cNvSpPr/>
          <p:nvPr/>
        </p:nvSpPr>
        <p:spPr>
          <a:xfrm>
            <a:off x="4916869" y="2867722"/>
            <a:ext cx="2295891" cy="2568607"/>
          </a:xfrm>
          <a:prstGeom prst="roundRect">
            <a:avLst>
              <a:gd name="adj" fmla="val 3571"/>
            </a:avLst>
          </a:prstGeom>
          <a:solidFill>
            <a:srgbClr val="FFFFFF">
              <a:alpha val="9000"/>
            </a:srgbClr>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22" name="Rounded Rectangle">
            <a:extLst>
              <a:ext uri="{FF2B5EF4-FFF2-40B4-BE49-F238E27FC236}">
                <a16:creationId xmlns="" xmlns:a16="http://schemas.microsoft.com/office/drawing/2014/main" id="{204522A5-4635-AE0C-1332-B97DC99B32E3}"/>
              </a:ext>
            </a:extLst>
          </p:cNvPr>
          <p:cNvSpPr/>
          <p:nvPr/>
        </p:nvSpPr>
        <p:spPr>
          <a:xfrm>
            <a:off x="4801775" y="2867722"/>
            <a:ext cx="2526078" cy="2568607"/>
          </a:xfrm>
          <a:prstGeom prst="roundRect">
            <a:avLst>
              <a:gd name="adj" fmla="val 3246"/>
            </a:avLst>
          </a:prstGeom>
          <a:solidFill>
            <a:srgbClr val="FFFFFF">
              <a:alpha val="29000"/>
            </a:srgbClr>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23" name="Rounded Rectangle">
            <a:extLst>
              <a:ext uri="{FF2B5EF4-FFF2-40B4-BE49-F238E27FC236}">
                <a16:creationId xmlns="" xmlns:a16="http://schemas.microsoft.com/office/drawing/2014/main" id="{57E318C8-FB57-FA01-85B9-F0501872461D}"/>
              </a:ext>
            </a:extLst>
          </p:cNvPr>
          <p:cNvSpPr/>
          <p:nvPr/>
        </p:nvSpPr>
        <p:spPr>
          <a:xfrm>
            <a:off x="8467636" y="2867721"/>
            <a:ext cx="2526078" cy="2568607"/>
          </a:xfrm>
          <a:prstGeom prst="roundRect">
            <a:avLst>
              <a:gd name="adj" fmla="val 3246"/>
            </a:avLst>
          </a:prstGeom>
          <a:solidFill>
            <a:srgbClr val="FFFFFF">
              <a:alpha val="29000"/>
            </a:srgbClr>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25" name="Rounded Rectangle">
            <a:extLst>
              <a:ext uri="{FF2B5EF4-FFF2-40B4-BE49-F238E27FC236}">
                <a16:creationId xmlns="" xmlns:a16="http://schemas.microsoft.com/office/drawing/2014/main" id="{7B0A7371-9D57-8CCD-8B28-5E669CA4098A}"/>
              </a:ext>
            </a:extLst>
          </p:cNvPr>
          <p:cNvSpPr/>
          <p:nvPr/>
        </p:nvSpPr>
        <p:spPr>
          <a:xfrm>
            <a:off x="8628725" y="2960855"/>
            <a:ext cx="2295891" cy="2568607"/>
          </a:xfrm>
          <a:prstGeom prst="roundRect">
            <a:avLst>
              <a:gd name="adj" fmla="val 3571"/>
            </a:avLst>
          </a:prstGeom>
          <a:solidFill>
            <a:srgbClr val="FFFFFF">
              <a:alpha val="9000"/>
            </a:srgbClr>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27" name="Retângulo 26">
            <a:extLst>
              <a:ext uri="{FF2B5EF4-FFF2-40B4-BE49-F238E27FC236}">
                <a16:creationId xmlns="" xmlns:a16="http://schemas.microsoft.com/office/drawing/2014/main" id="{71CFFCA1-6F16-43C9-16A5-18B44AE33EB8}"/>
              </a:ext>
            </a:extLst>
          </p:cNvPr>
          <p:cNvSpPr/>
          <p:nvPr/>
        </p:nvSpPr>
        <p:spPr>
          <a:xfrm>
            <a:off x="4889433" y="2115690"/>
            <a:ext cx="2335577" cy="2800767"/>
          </a:xfrm>
          <a:prstGeom prst="rect">
            <a:avLst/>
          </a:prstGeom>
        </p:spPr>
        <p:txBody>
          <a:bodyPr wrap="square">
            <a:spAutoFit/>
          </a:bodyPr>
          <a:lstStyle/>
          <a:p>
            <a:r>
              <a:rPr lang="pt-BR" sz="1600" dirty="0" smtClean="0">
                <a:latin typeface="Barlow"/>
              </a:rPr>
              <a:t>O projeto “Outubro em Cena” tem como meta comemorar o mês da criança realizando apresentações de teatro destinadas ao público infantil sem cobrança de ingresso ou qualquer outra taxa.  </a:t>
            </a:r>
            <a:endParaRPr kumimoji="0" lang="pt-BR" sz="1600" b="0" i="0" u="none" strike="noStrike" kern="1200" cap="none" spc="0" normalizeH="0" noProof="0" dirty="0">
              <a:ln>
                <a:noFill/>
              </a:ln>
              <a:solidFill>
                <a:prstClr val="black"/>
              </a:solidFill>
              <a:effectLst/>
              <a:uLnTx/>
              <a:uFillTx/>
              <a:latin typeface="Barlow"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600" baseline="0" dirty="0">
              <a:solidFill>
                <a:prstClr val="black"/>
              </a:solidFill>
              <a:latin typeface="Barlow"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600" b="0" i="0" u="none" strike="noStrike" kern="1200" cap="none" spc="0" normalizeH="0" baseline="0" noProof="0" dirty="0">
              <a:ln>
                <a:noFill/>
              </a:ln>
              <a:solidFill>
                <a:prstClr val="black"/>
              </a:solidFill>
              <a:effectLst/>
              <a:uLnTx/>
              <a:uFillTx/>
              <a:latin typeface="Barlow" panose="00000500000000000000" pitchFamily="2" charset="0"/>
            </a:endParaRPr>
          </a:p>
        </p:txBody>
      </p:sp>
      <p:sp>
        <p:nvSpPr>
          <p:cNvPr id="29" name="Retângulo 28">
            <a:extLst>
              <a:ext uri="{FF2B5EF4-FFF2-40B4-BE49-F238E27FC236}">
                <a16:creationId xmlns="" xmlns:a16="http://schemas.microsoft.com/office/drawing/2014/main" id="{A28127A8-5B36-2189-E262-9A22C4EE9D1B}"/>
              </a:ext>
            </a:extLst>
          </p:cNvPr>
          <p:cNvSpPr/>
          <p:nvPr/>
        </p:nvSpPr>
        <p:spPr>
          <a:xfrm>
            <a:off x="8507906" y="1968429"/>
            <a:ext cx="2464893"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smtClean="0">
                <a:ln>
                  <a:noFill/>
                </a:ln>
                <a:solidFill>
                  <a:prstClr val="black"/>
                </a:solidFill>
                <a:effectLst/>
                <a:uLnTx/>
                <a:uFillTx/>
                <a:latin typeface="Barlow" panose="00000500000000000000" pitchFamily="2" charset="0"/>
              </a:rPr>
              <a:t>Festival</a:t>
            </a:r>
            <a:r>
              <a:rPr kumimoji="0" lang="pt-BR" sz="1600" b="0" i="0" u="none" strike="noStrike" kern="1200" cap="none" spc="0" normalizeH="0" noProof="0" dirty="0" smtClean="0">
                <a:ln>
                  <a:noFill/>
                </a:ln>
                <a:solidFill>
                  <a:prstClr val="black"/>
                </a:solidFill>
                <a:effectLst/>
                <a:uLnTx/>
                <a:uFillTx/>
                <a:latin typeface="Barlow" panose="00000500000000000000" pitchFamily="2" charset="0"/>
              </a:rPr>
              <a:t> de Teatro de </a:t>
            </a:r>
            <a:r>
              <a:rPr kumimoji="0" lang="pt-BR" sz="1600" b="0" i="0" u="none" strike="noStrike" kern="1200" cap="none" spc="0" normalizeH="0" noProof="0" dirty="0" err="1" smtClean="0">
                <a:ln>
                  <a:noFill/>
                </a:ln>
                <a:solidFill>
                  <a:prstClr val="black"/>
                </a:solidFill>
                <a:effectLst/>
                <a:uLnTx/>
                <a:uFillTx/>
                <a:latin typeface="Barlow" panose="00000500000000000000" pitchFamily="2" charset="0"/>
              </a:rPr>
              <a:t>Ibiporã</a:t>
            </a:r>
            <a:r>
              <a:rPr lang="pt-BR" sz="1600" dirty="0" smtClean="0">
                <a:solidFill>
                  <a:prstClr val="black"/>
                </a:solidFill>
                <a:latin typeface="Barlow" panose="00000500000000000000" pitchFamily="2" charset="0"/>
              </a:rPr>
              <a:t>, promovido pela Prefeitura Municipal </a:t>
            </a:r>
            <a:r>
              <a:rPr lang="pt-BR" sz="1600" dirty="0" err="1" smtClean="0">
                <a:solidFill>
                  <a:prstClr val="black"/>
                </a:solidFill>
                <a:latin typeface="Barlow" panose="00000500000000000000" pitchFamily="2" charset="0"/>
              </a:rPr>
              <a:t>atráves</a:t>
            </a:r>
            <a:r>
              <a:rPr lang="pt-BR" sz="1600" dirty="0" smtClean="0">
                <a:solidFill>
                  <a:prstClr val="black"/>
                </a:solidFill>
                <a:latin typeface="Barlow" panose="00000500000000000000" pitchFamily="2" charset="0"/>
              </a:rPr>
              <a:t> da Secretaria de Cultura e Turismo </a:t>
            </a:r>
            <a:endParaRPr kumimoji="0" lang="pt-BR" sz="1600" b="0" i="0" u="none" strike="noStrike" kern="1200" cap="none" spc="0" normalizeH="0" baseline="0" noProof="0" dirty="0">
              <a:ln>
                <a:noFill/>
              </a:ln>
              <a:solidFill>
                <a:prstClr val="black"/>
              </a:solidFill>
              <a:effectLst/>
              <a:uLnTx/>
              <a:uFillTx/>
              <a:latin typeface="Barlow" panose="00000500000000000000" pitchFamily="2" charset="0"/>
            </a:endParaRPr>
          </a:p>
        </p:txBody>
      </p:sp>
      <p:pic>
        <p:nvPicPr>
          <p:cNvPr id="26" name="Imagem 25">
            <a:extLst>
              <a:ext uri="{FF2B5EF4-FFF2-40B4-BE49-F238E27FC236}">
                <a16:creationId xmlns="" xmlns:a16="http://schemas.microsoft.com/office/drawing/2014/main" id="{FA5E6933-24B4-D889-40A1-0D95D6558764}"/>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503248" y="187791"/>
            <a:ext cx="1105369" cy="650786"/>
          </a:xfrm>
          <a:prstGeom prst="rect">
            <a:avLst/>
          </a:prstGeom>
        </p:spPr>
      </p:pic>
    </p:spTree>
    <p:extLst>
      <p:ext uri="{BB962C8B-B14F-4D97-AF65-F5344CB8AC3E}">
        <p14:creationId xmlns="" xmlns:p14="http://schemas.microsoft.com/office/powerpoint/2010/main" val="3495969737"/>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ângulo de cantos arredondados 21"/>
          <p:cNvSpPr/>
          <p:nvPr/>
        </p:nvSpPr>
        <p:spPr>
          <a:xfrm>
            <a:off x="6317666" y="2161310"/>
            <a:ext cx="4308764" cy="3796145"/>
          </a:xfrm>
          <a:prstGeom prst="roundRect">
            <a:avLst/>
          </a:prstGeom>
          <a:noFill/>
          <a:ln w="12700" cap="flat">
            <a:solidFill>
              <a:srgbClr val="4BEE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BR"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3" name="Retângulo 22"/>
          <p:cNvSpPr/>
          <p:nvPr/>
        </p:nvSpPr>
        <p:spPr>
          <a:xfrm>
            <a:off x="7162797" y="2008909"/>
            <a:ext cx="2576945" cy="40178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BR"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0" name="Retângulo de cantos arredondados 19"/>
          <p:cNvSpPr/>
          <p:nvPr/>
        </p:nvSpPr>
        <p:spPr>
          <a:xfrm>
            <a:off x="817419" y="2507673"/>
            <a:ext cx="4184073" cy="2673927"/>
          </a:xfrm>
          <a:prstGeom prst="roundRect">
            <a:avLst/>
          </a:prstGeom>
          <a:noFill/>
          <a:ln w="12700" cap="flat">
            <a:solidFill>
              <a:srgbClr val="4BEE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BR"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1" name="Retângulo 20"/>
          <p:cNvSpPr/>
          <p:nvPr/>
        </p:nvSpPr>
        <p:spPr>
          <a:xfrm>
            <a:off x="1108367" y="2410691"/>
            <a:ext cx="3519054" cy="24938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BR"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 name="CaixaDeTexto 11"/>
          <p:cNvSpPr txBox="1"/>
          <p:nvPr/>
        </p:nvSpPr>
        <p:spPr>
          <a:xfrm>
            <a:off x="2396832" y="637714"/>
            <a:ext cx="7107382" cy="872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pt-BR" sz="3000" dirty="0" smtClean="0">
                <a:solidFill>
                  <a:schemeClr val="accent5">
                    <a:lumMod val="75000"/>
                  </a:schemeClr>
                </a:solidFill>
                <a:latin typeface="Barlow Regular"/>
                <a:ea typeface="Helvetica Neue"/>
                <a:cs typeface="Helvetica Neue"/>
                <a:sym typeface="Helvetica Neue"/>
              </a:rPr>
              <a:t>PROJETO “NEM TE CONTO”</a:t>
            </a:r>
          </a:p>
          <a:p>
            <a:pPr marL="0" marR="0" indent="0" algn="ctr" defTabSz="825500" rtl="0" fontAlgn="auto" latinLnBrk="0" hangingPunct="0">
              <a:lnSpc>
                <a:spcPct val="100000"/>
              </a:lnSpc>
              <a:spcBef>
                <a:spcPts val="0"/>
              </a:spcBef>
              <a:spcAft>
                <a:spcPts val="0"/>
              </a:spcAft>
              <a:buClrTx/>
              <a:buSzTx/>
              <a:buFontTx/>
              <a:buNone/>
              <a:tabLst/>
            </a:pPr>
            <a:r>
              <a:rPr lang="pt-BR" sz="2000" dirty="0" smtClean="0">
                <a:solidFill>
                  <a:schemeClr val="accent5">
                    <a:lumMod val="75000"/>
                  </a:schemeClr>
                </a:solidFill>
                <a:latin typeface="Barlow Regular"/>
                <a:ea typeface="Helvetica Neue"/>
                <a:cs typeface="Helvetica Neue"/>
                <a:sym typeface="Helvetica Neue"/>
              </a:rPr>
              <a:t>o</a:t>
            </a:r>
            <a:r>
              <a:rPr kumimoji="0" lang="pt-BR" sz="2000" i="0" u="none" strike="noStrike" cap="none" spc="0" normalizeH="0" baseline="0" dirty="0" smtClean="0">
                <a:ln>
                  <a:noFill/>
                </a:ln>
                <a:solidFill>
                  <a:schemeClr val="accent5">
                    <a:lumMod val="75000"/>
                  </a:schemeClr>
                </a:solidFill>
                <a:effectLst/>
                <a:uFillTx/>
                <a:latin typeface="Barlow Regular"/>
                <a:ea typeface="Helvetica Neue"/>
                <a:cs typeface="Helvetica Neue"/>
                <a:sym typeface="Helvetica Neue"/>
              </a:rPr>
              <a:t>ficina de </a:t>
            </a:r>
            <a:r>
              <a:rPr kumimoji="0" lang="pt-BR" sz="2000" i="0" u="none" strike="noStrike" cap="none" spc="0" normalizeH="0" baseline="0" dirty="0" err="1" smtClean="0">
                <a:ln>
                  <a:noFill/>
                </a:ln>
                <a:solidFill>
                  <a:schemeClr val="accent5">
                    <a:lumMod val="75000"/>
                  </a:schemeClr>
                </a:solidFill>
                <a:effectLst/>
                <a:uFillTx/>
                <a:latin typeface="Barlow Regular"/>
                <a:ea typeface="Helvetica Neue"/>
                <a:cs typeface="Helvetica Neue"/>
                <a:sym typeface="Helvetica Neue"/>
              </a:rPr>
              <a:t>contação</a:t>
            </a:r>
            <a:r>
              <a:rPr kumimoji="0" lang="pt-BR" sz="2000" i="0" u="none" strike="noStrike" cap="none" spc="0" normalizeH="0" dirty="0" smtClean="0">
                <a:ln>
                  <a:noFill/>
                </a:ln>
                <a:solidFill>
                  <a:schemeClr val="accent5">
                    <a:lumMod val="75000"/>
                  </a:schemeClr>
                </a:solidFill>
                <a:effectLst/>
                <a:uFillTx/>
                <a:latin typeface="Barlow Regular"/>
                <a:ea typeface="Helvetica Neue"/>
                <a:cs typeface="Helvetica Neue"/>
                <a:sym typeface="Helvetica Neue"/>
              </a:rPr>
              <a:t> de história</a:t>
            </a:r>
            <a:endParaRPr kumimoji="0" lang="pt-BR" sz="2000" i="0" u="none" strike="noStrike" cap="none" spc="0" normalizeH="0" baseline="0" dirty="0">
              <a:ln>
                <a:noFill/>
              </a:ln>
              <a:solidFill>
                <a:schemeClr val="accent5">
                  <a:lumMod val="75000"/>
                </a:schemeClr>
              </a:solidFill>
              <a:effectLst/>
              <a:uFillTx/>
              <a:latin typeface="Barlow Regular"/>
              <a:ea typeface="Helvetica Neue"/>
              <a:cs typeface="Helvetica Neue"/>
              <a:sym typeface="Helvetica Neue"/>
            </a:endParaRPr>
          </a:p>
        </p:txBody>
      </p:sp>
      <p:sp>
        <p:nvSpPr>
          <p:cNvPr id="13" name="Retângulo de cantos arredondados 12"/>
          <p:cNvSpPr/>
          <p:nvPr/>
        </p:nvSpPr>
        <p:spPr>
          <a:xfrm>
            <a:off x="3117268" y="498765"/>
            <a:ext cx="5721927" cy="1191491"/>
          </a:xfrm>
          <a:prstGeom prst="roundRect">
            <a:avLst/>
          </a:prstGeom>
          <a:noFill/>
          <a:ln w="28575" cap="flat">
            <a:solidFill>
              <a:srgbClr val="4BEE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BR"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 name="CaixaDeTexto 13"/>
          <p:cNvSpPr txBox="1"/>
          <p:nvPr/>
        </p:nvSpPr>
        <p:spPr>
          <a:xfrm>
            <a:off x="1066804" y="2217082"/>
            <a:ext cx="3602181"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pt-BR" sz="3200" i="0" u="none" strike="noStrike" cap="none" spc="0" normalizeH="0" baseline="0" dirty="0" smtClean="0">
                <a:ln>
                  <a:noFill/>
                </a:ln>
                <a:solidFill>
                  <a:srgbClr val="4BEEFF"/>
                </a:solidFill>
                <a:effectLst/>
                <a:uFillTx/>
                <a:latin typeface="Barlow Medium"/>
                <a:ea typeface="Helvetica Neue"/>
                <a:cs typeface="Helvetica Neue"/>
                <a:sym typeface="Helvetica Neue"/>
              </a:rPr>
              <a:t>LOCAIS/</a:t>
            </a:r>
            <a:r>
              <a:rPr kumimoji="0" lang="pt-BR" sz="3200" i="0" u="none" strike="noStrike" cap="none" spc="0" normalizeH="0" dirty="0" smtClean="0">
                <a:ln>
                  <a:noFill/>
                </a:ln>
                <a:solidFill>
                  <a:srgbClr val="4BEEFF"/>
                </a:solidFill>
                <a:effectLst/>
                <a:uFillTx/>
                <a:latin typeface="Barlow Medium"/>
                <a:ea typeface="Helvetica Neue"/>
                <a:cs typeface="Helvetica Neue"/>
                <a:sym typeface="Helvetica Neue"/>
              </a:rPr>
              <a:t> PÚBLICO</a:t>
            </a:r>
            <a:endParaRPr kumimoji="0" lang="pt-BR" sz="3200" i="0" u="none" strike="noStrike" cap="none" spc="0" normalizeH="0" baseline="0" dirty="0">
              <a:ln>
                <a:noFill/>
              </a:ln>
              <a:solidFill>
                <a:srgbClr val="4BEEFF"/>
              </a:solidFill>
              <a:effectLst/>
              <a:uFillTx/>
              <a:latin typeface="Barlow Medium"/>
              <a:ea typeface="Helvetica Neue"/>
              <a:cs typeface="Helvetica Neue"/>
              <a:sym typeface="Helvetica Neue"/>
            </a:endParaRPr>
          </a:p>
        </p:txBody>
      </p:sp>
      <p:sp>
        <p:nvSpPr>
          <p:cNvPr id="15" name="CaixaDeTexto 14"/>
          <p:cNvSpPr txBox="1"/>
          <p:nvPr/>
        </p:nvSpPr>
        <p:spPr>
          <a:xfrm>
            <a:off x="6345379" y="1891501"/>
            <a:ext cx="4225636"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pt-BR" sz="3200" i="0" u="none" strike="noStrike" cap="none" spc="0" normalizeH="0" baseline="0" dirty="0" smtClean="0">
                <a:ln>
                  <a:noFill/>
                </a:ln>
                <a:solidFill>
                  <a:srgbClr val="4BEEFF"/>
                </a:solidFill>
                <a:effectLst/>
                <a:uFillTx/>
                <a:latin typeface="Barlow Medium"/>
                <a:ea typeface="Helvetica Neue"/>
                <a:cs typeface="Helvetica Neue"/>
                <a:sym typeface="Helvetica Neue"/>
              </a:rPr>
              <a:t>OBJETIVOS</a:t>
            </a:r>
            <a:endParaRPr kumimoji="0" lang="pt-BR" sz="3200" i="0" u="none" strike="noStrike" cap="none" spc="0" normalizeH="0" baseline="0" dirty="0">
              <a:ln>
                <a:noFill/>
              </a:ln>
              <a:solidFill>
                <a:srgbClr val="4BEEFF"/>
              </a:solidFill>
              <a:effectLst/>
              <a:uFillTx/>
              <a:latin typeface="Barlow Medium"/>
              <a:ea typeface="Helvetica Neue"/>
              <a:cs typeface="Helvetica Neue"/>
              <a:sym typeface="Helvetica Neue"/>
            </a:endParaRPr>
          </a:p>
        </p:txBody>
      </p:sp>
      <p:sp>
        <p:nvSpPr>
          <p:cNvPr id="16" name="CaixaDeTexto 15"/>
          <p:cNvSpPr txBox="1"/>
          <p:nvPr/>
        </p:nvSpPr>
        <p:spPr>
          <a:xfrm>
            <a:off x="1357750" y="2953140"/>
            <a:ext cx="3006436"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825500" rtl="0" fontAlgn="auto" latinLnBrk="0" hangingPunct="0">
              <a:lnSpc>
                <a:spcPct val="100000"/>
              </a:lnSpc>
              <a:spcBef>
                <a:spcPts val="0"/>
              </a:spcBef>
              <a:spcAft>
                <a:spcPts val="0"/>
              </a:spcAft>
              <a:buClrTx/>
              <a:buSzTx/>
              <a:buFontTx/>
              <a:buNone/>
              <a:tabLst/>
            </a:pPr>
            <a:r>
              <a:rPr kumimoji="0" lang="pt-BR" sz="2400" i="0" u="none" strike="noStrike" cap="none" spc="0" normalizeH="0" baseline="0" dirty="0" smtClean="0">
                <a:ln>
                  <a:noFill/>
                </a:ln>
                <a:solidFill>
                  <a:srgbClr val="000000"/>
                </a:solidFill>
                <a:effectLst/>
                <a:uFillTx/>
                <a:latin typeface="Barlow"/>
                <a:ea typeface="Helvetica Neue"/>
                <a:cs typeface="Helvetica Neue"/>
                <a:sym typeface="Helvetica Neue"/>
              </a:rPr>
              <a:t>Biblioteca – </a:t>
            </a:r>
            <a:r>
              <a:rPr kumimoji="0" lang="pt-BR" sz="2400" i="0" u="none" strike="noStrike" cap="none" spc="0" normalizeH="0" baseline="0" dirty="0" err="1" smtClean="0">
                <a:ln>
                  <a:noFill/>
                </a:ln>
                <a:solidFill>
                  <a:srgbClr val="000000"/>
                </a:solidFill>
                <a:effectLst/>
                <a:uFillTx/>
                <a:latin typeface="Barlow"/>
                <a:ea typeface="Helvetica Neue"/>
                <a:cs typeface="Helvetica Neue"/>
                <a:sym typeface="Helvetica Neue"/>
              </a:rPr>
              <a:t>Profs</a:t>
            </a:r>
            <a:r>
              <a:rPr kumimoji="0" lang="pt-BR" sz="2400" i="0" u="none" strike="noStrike" cap="none" spc="0" normalizeH="0" baseline="0" dirty="0" smtClean="0">
                <a:ln>
                  <a:noFill/>
                </a:ln>
                <a:solidFill>
                  <a:srgbClr val="000000"/>
                </a:solidFill>
                <a:effectLst/>
                <a:uFillTx/>
                <a:latin typeface="Barlow"/>
                <a:ea typeface="Helvetica Neue"/>
                <a:cs typeface="Helvetica Neue"/>
                <a:sym typeface="Helvetica Neue"/>
              </a:rPr>
              <a:t> municipais </a:t>
            </a:r>
          </a:p>
          <a:p>
            <a:pPr marL="0" marR="0" indent="0" algn="just" defTabSz="825500" rtl="0" fontAlgn="auto" latinLnBrk="0" hangingPunct="0">
              <a:lnSpc>
                <a:spcPct val="100000"/>
              </a:lnSpc>
              <a:spcBef>
                <a:spcPts val="0"/>
              </a:spcBef>
              <a:spcAft>
                <a:spcPts val="0"/>
              </a:spcAft>
              <a:buClrTx/>
              <a:buSzTx/>
              <a:buFontTx/>
              <a:buNone/>
              <a:tabLst/>
            </a:pPr>
            <a:endParaRPr lang="pt-BR" sz="2400" dirty="0" smtClean="0">
              <a:solidFill>
                <a:srgbClr val="000000"/>
              </a:solidFill>
              <a:latin typeface="Barlow"/>
              <a:ea typeface="Helvetica Neue"/>
              <a:cs typeface="Helvetica Neue"/>
              <a:sym typeface="Helvetica Neue"/>
            </a:endParaRPr>
          </a:p>
          <a:p>
            <a:pPr marL="0" marR="0" indent="0" algn="just" defTabSz="825500" rtl="0" fontAlgn="auto" latinLnBrk="0" hangingPunct="0">
              <a:lnSpc>
                <a:spcPct val="100000"/>
              </a:lnSpc>
              <a:spcBef>
                <a:spcPts val="0"/>
              </a:spcBef>
              <a:spcAft>
                <a:spcPts val="0"/>
              </a:spcAft>
              <a:buClrTx/>
              <a:buSzTx/>
              <a:buFontTx/>
              <a:buNone/>
              <a:tabLst/>
            </a:pPr>
            <a:r>
              <a:rPr kumimoji="0" lang="pt-BR" sz="2400" i="0" u="none" strike="noStrike" cap="none" spc="0" normalizeH="0" baseline="0" dirty="0" smtClean="0">
                <a:ln>
                  <a:noFill/>
                </a:ln>
                <a:solidFill>
                  <a:srgbClr val="000000"/>
                </a:solidFill>
                <a:effectLst/>
                <a:uFillTx/>
                <a:latin typeface="Barlow"/>
                <a:ea typeface="Helvetica Neue"/>
                <a:cs typeface="Helvetica Neue"/>
                <a:sym typeface="Helvetica Neue"/>
              </a:rPr>
              <a:t>Sala de Teatro – Pais </a:t>
            </a:r>
            <a:r>
              <a:rPr kumimoji="0" lang="pt-BR" sz="2400" i="0" u="none" strike="noStrike" cap="none" spc="0" normalizeH="0" baseline="0" dirty="0" err="1" smtClean="0">
                <a:ln>
                  <a:noFill/>
                </a:ln>
                <a:solidFill>
                  <a:srgbClr val="000000"/>
                </a:solidFill>
                <a:effectLst/>
                <a:uFillTx/>
                <a:latin typeface="Barlow"/>
                <a:ea typeface="Helvetica Neue"/>
                <a:cs typeface="Helvetica Neue"/>
                <a:sym typeface="Helvetica Neue"/>
              </a:rPr>
              <a:t>Ibiporaenses</a:t>
            </a:r>
            <a:endParaRPr kumimoji="0" lang="pt-BR" sz="2400" i="0" u="none" strike="noStrike" cap="none" spc="0" normalizeH="0" baseline="0" dirty="0">
              <a:ln>
                <a:noFill/>
              </a:ln>
              <a:solidFill>
                <a:srgbClr val="000000"/>
              </a:solidFill>
              <a:effectLst/>
              <a:uFillTx/>
              <a:latin typeface="Barlow"/>
              <a:ea typeface="Helvetica Neue"/>
              <a:cs typeface="Helvetica Neue"/>
              <a:sym typeface="Helvetica Neue"/>
            </a:endParaRPr>
          </a:p>
        </p:txBody>
      </p:sp>
      <p:sp>
        <p:nvSpPr>
          <p:cNvPr id="18" name="Retângulo 17"/>
          <p:cNvSpPr/>
          <p:nvPr/>
        </p:nvSpPr>
        <p:spPr>
          <a:xfrm>
            <a:off x="6645783" y="2499304"/>
            <a:ext cx="3860352" cy="3477875"/>
          </a:xfrm>
          <a:prstGeom prst="rect">
            <a:avLst/>
          </a:prstGeom>
        </p:spPr>
        <p:txBody>
          <a:bodyPr wrap="none">
            <a:spAutoFit/>
          </a:bodyPr>
          <a:lstStyle/>
          <a:p>
            <a:pPr lvl="0" algn="just" defTabSz="825500" hangingPunct="0">
              <a:buFont typeface="Arial" pitchFamily="34" charset="0"/>
              <a:buChar char="•"/>
              <a:defRPr sz="3200" b="0">
                <a:solidFill>
                  <a:srgbClr val="3A4863"/>
                </a:solidFill>
                <a:latin typeface="Barlow Regular"/>
                <a:ea typeface="Barlow Regular"/>
                <a:cs typeface="Barlow Regular"/>
                <a:sym typeface="Barlow Regular"/>
              </a:defRPr>
            </a:pPr>
            <a:r>
              <a:rPr lang="pt-BR" sz="2000" kern="0" dirty="0" smtClean="0">
                <a:latin typeface="Barlow"/>
                <a:ea typeface="Barlow Medium"/>
                <a:cs typeface="Barlow Medium"/>
                <a:sym typeface="Barlow Medium"/>
              </a:rPr>
              <a:t>Incentivo a Leitura</a:t>
            </a:r>
          </a:p>
          <a:p>
            <a:pPr lvl="0" algn="just" defTabSz="825500" hangingPunct="0">
              <a:defRPr sz="3200" b="0">
                <a:solidFill>
                  <a:srgbClr val="3A4863"/>
                </a:solidFill>
                <a:latin typeface="Barlow Regular"/>
                <a:ea typeface="Barlow Regular"/>
                <a:cs typeface="Barlow Regular"/>
                <a:sym typeface="Barlow Regular"/>
              </a:defRPr>
            </a:pPr>
            <a:endParaRPr lang="pt-BR" sz="2000" kern="0" dirty="0" smtClean="0">
              <a:latin typeface="Barlow"/>
              <a:ea typeface="Barlow Medium"/>
              <a:cs typeface="Barlow Medium"/>
              <a:sym typeface="Barlow Medium"/>
            </a:endParaRPr>
          </a:p>
          <a:p>
            <a:pPr algn="just">
              <a:buFont typeface="Arial" pitchFamily="34" charset="0"/>
              <a:buChar char="•"/>
            </a:pPr>
            <a:r>
              <a:rPr lang="pt-BR" sz="2000" dirty="0" smtClean="0">
                <a:latin typeface="Barlow"/>
              </a:rPr>
              <a:t>Promove a</a:t>
            </a:r>
          </a:p>
          <a:p>
            <a:pPr algn="just"/>
            <a:r>
              <a:rPr lang="pt-BR" sz="2000" dirty="0" smtClean="0">
                <a:latin typeface="Barlow"/>
              </a:rPr>
              <a:t>socialização e a valorização do</a:t>
            </a:r>
          </a:p>
          <a:p>
            <a:pPr algn="just"/>
            <a:r>
              <a:rPr lang="pt-BR" sz="2000" dirty="0" smtClean="0">
                <a:latin typeface="Barlow"/>
              </a:rPr>
              <a:t>trabalho em grupo</a:t>
            </a:r>
          </a:p>
          <a:p>
            <a:pPr algn="just"/>
            <a:endParaRPr lang="pt-BR" sz="2000" kern="0" dirty="0" smtClean="0">
              <a:latin typeface="Barlow"/>
              <a:ea typeface="Barlow Medium"/>
              <a:cs typeface="Barlow Medium"/>
              <a:sym typeface="Barlow Medium"/>
            </a:endParaRPr>
          </a:p>
          <a:p>
            <a:pPr algn="just">
              <a:buFont typeface="Arial" pitchFamily="34" charset="0"/>
              <a:buChar char="•"/>
            </a:pPr>
            <a:r>
              <a:rPr lang="pt-BR" sz="2000" dirty="0" smtClean="0">
                <a:latin typeface="Barlow"/>
              </a:rPr>
              <a:t> Resaltar a importância</a:t>
            </a:r>
          </a:p>
          <a:p>
            <a:pPr algn="just"/>
            <a:r>
              <a:rPr lang="pt-BR" sz="2000" dirty="0" smtClean="0">
                <a:latin typeface="Barlow"/>
              </a:rPr>
              <a:t>dos aspectos culturais, sociais e</a:t>
            </a:r>
          </a:p>
          <a:p>
            <a:pPr algn="just"/>
            <a:r>
              <a:rPr lang="pt-BR" sz="2000" dirty="0" smtClean="0">
                <a:latin typeface="Barlow"/>
              </a:rPr>
              <a:t>psicológicos que a história</a:t>
            </a:r>
          </a:p>
          <a:p>
            <a:pPr algn="just"/>
            <a:r>
              <a:rPr lang="pt-BR" sz="2000" dirty="0" smtClean="0">
                <a:latin typeface="Barlow"/>
              </a:rPr>
              <a:t>transmite.</a:t>
            </a:r>
            <a:endParaRPr lang="pt-BR" sz="2000" kern="0" dirty="0" smtClean="0">
              <a:latin typeface="Barlow"/>
              <a:ea typeface="Barlow Medium"/>
              <a:cs typeface="Barlow Medium"/>
              <a:sym typeface="Barlow Medium"/>
            </a:endParaRPr>
          </a:p>
          <a:p>
            <a:pPr lvl="0" algn="just" defTabSz="825500" hangingPunct="0">
              <a:defRPr sz="3200" b="0">
                <a:solidFill>
                  <a:srgbClr val="3A4863"/>
                </a:solidFill>
                <a:latin typeface="Barlow Regular"/>
                <a:ea typeface="Barlow Regular"/>
                <a:cs typeface="Barlow Regular"/>
                <a:sym typeface="Barlow Regular"/>
              </a:defRPr>
            </a:pPr>
            <a:endParaRPr lang="pt-BR" sz="2000" kern="0" dirty="0">
              <a:latin typeface="Barlow"/>
              <a:ea typeface="Barlow Medium"/>
              <a:cs typeface="Barlow Medium"/>
              <a:sym typeface="Barlow Medium"/>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de cantos arredondados 15"/>
          <p:cNvSpPr/>
          <p:nvPr/>
        </p:nvSpPr>
        <p:spPr>
          <a:xfrm>
            <a:off x="6538684" y="994229"/>
            <a:ext cx="4536000" cy="5326742"/>
          </a:xfrm>
          <a:prstGeom prst="roundRect">
            <a:avLst/>
          </a:prstGeom>
          <a:noFill/>
          <a:ln w="28575" cap="flat">
            <a:solidFill>
              <a:srgbClr val="4BEE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BR"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0" name="Retângulo 19"/>
          <p:cNvSpPr/>
          <p:nvPr/>
        </p:nvSpPr>
        <p:spPr>
          <a:xfrm>
            <a:off x="7692566" y="841829"/>
            <a:ext cx="2177143" cy="36285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BR"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 name="Retângulo de cantos arredondados 13"/>
          <p:cNvSpPr/>
          <p:nvPr/>
        </p:nvSpPr>
        <p:spPr>
          <a:xfrm>
            <a:off x="1407887" y="957943"/>
            <a:ext cx="4140000" cy="5326742"/>
          </a:xfrm>
          <a:prstGeom prst="roundRect">
            <a:avLst/>
          </a:prstGeom>
          <a:solidFill>
            <a:srgbClr val="F3B10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BR"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17" name="CaixaDeTexto 16"/>
          <p:cNvSpPr txBox="1"/>
          <p:nvPr/>
        </p:nvSpPr>
        <p:spPr>
          <a:xfrm>
            <a:off x="7387766" y="719358"/>
            <a:ext cx="2815771"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pt-BR" sz="3000" i="0" u="none" strike="noStrike" cap="none" spc="0" normalizeH="0" baseline="0" dirty="0" smtClean="0">
                <a:ln>
                  <a:noFill/>
                </a:ln>
                <a:solidFill>
                  <a:srgbClr val="4BEEFF"/>
                </a:solidFill>
                <a:effectLst/>
                <a:uFillTx/>
                <a:latin typeface="Barlow Medium"/>
                <a:ea typeface="Helvetica Neue"/>
                <a:cs typeface="Helvetica Neue"/>
                <a:sym typeface="Helvetica Neue"/>
              </a:rPr>
              <a:t>MÓDULO 1 </a:t>
            </a:r>
            <a:endParaRPr kumimoji="0" lang="pt-BR" sz="3000" i="0" u="none" strike="noStrike" cap="none" spc="0" normalizeH="0" baseline="0" dirty="0">
              <a:ln>
                <a:noFill/>
              </a:ln>
              <a:solidFill>
                <a:srgbClr val="4BEEFF"/>
              </a:solidFill>
              <a:effectLst/>
              <a:uFillTx/>
              <a:latin typeface="Barlow Medium"/>
              <a:ea typeface="Helvetica Neue"/>
              <a:cs typeface="Helvetica Neue"/>
              <a:sym typeface="Helvetica Neue"/>
            </a:endParaRPr>
          </a:p>
        </p:txBody>
      </p:sp>
      <p:sp>
        <p:nvSpPr>
          <p:cNvPr id="18" name="Retângulo 17"/>
          <p:cNvSpPr/>
          <p:nvPr/>
        </p:nvSpPr>
        <p:spPr>
          <a:xfrm>
            <a:off x="6705601" y="1451205"/>
            <a:ext cx="4659085" cy="646331"/>
          </a:xfrm>
          <a:prstGeom prst="rect">
            <a:avLst/>
          </a:prstGeom>
        </p:spPr>
        <p:txBody>
          <a:bodyPr wrap="square">
            <a:spAutoFit/>
          </a:bodyPr>
          <a:lstStyle/>
          <a:p>
            <a:r>
              <a:rPr lang="pt-BR" dirty="0" smtClean="0">
                <a:latin typeface="Barlow"/>
              </a:rPr>
              <a:t>Introdução – </a:t>
            </a:r>
            <a:r>
              <a:rPr lang="pt-BR" dirty="0" err="1" smtClean="0">
                <a:latin typeface="Barlow"/>
              </a:rPr>
              <a:t>Contação</a:t>
            </a:r>
            <a:r>
              <a:rPr lang="pt-BR" dirty="0" smtClean="0">
                <a:latin typeface="Barlow"/>
              </a:rPr>
              <a:t> de histórias: um caminho para formação de leitores</a:t>
            </a:r>
            <a:r>
              <a:rPr lang="pt-BR" dirty="0" smtClean="0">
                <a:latin typeface="Barlow"/>
                <a:sym typeface="Barlow Medium"/>
              </a:rPr>
              <a:t> </a:t>
            </a:r>
            <a:endParaRPr lang="pt-BR" dirty="0">
              <a:latin typeface="Barlow"/>
            </a:endParaRPr>
          </a:p>
        </p:txBody>
      </p:sp>
      <p:sp>
        <p:nvSpPr>
          <p:cNvPr id="19" name="Retângulo 18"/>
          <p:cNvSpPr/>
          <p:nvPr/>
        </p:nvSpPr>
        <p:spPr>
          <a:xfrm>
            <a:off x="6792677" y="2301408"/>
            <a:ext cx="4078513" cy="3416320"/>
          </a:xfrm>
          <a:prstGeom prst="rect">
            <a:avLst/>
          </a:prstGeom>
        </p:spPr>
        <p:txBody>
          <a:bodyPr wrap="square">
            <a:spAutoFit/>
          </a:bodyPr>
          <a:lstStyle/>
          <a:p>
            <a:pPr marL="342900" lvl="0" indent="-342900" defTabSz="825500" hangingPunct="0">
              <a:lnSpc>
                <a:spcPct val="150000"/>
              </a:lnSpc>
              <a:buFont typeface="Arial" panose="020B0604020202020204" pitchFamily="34" charset="0"/>
              <a:buChar char="•"/>
              <a:defRPr/>
            </a:pPr>
            <a:r>
              <a:rPr lang="pt-BR" sz="1600" kern="0" dirty="0" smtClean="0">
                <a:latin typeface="Barlow"/>
                <a:sym typeface="Barlow Regular"/>
              </a:rPr>
              <a:t>Por que contar História;</a:t>
            </a:r>
          </a:p>
          <a:p>
            <a:pPr marL="342900" lvl="0" indent="-342900" defTabSz="825500" hangingPunct="0">
              <a:lnSpc>
                <a:spcPct val="150000"/>
              </a:lnSpc>
              <a:buFont typeface="Arial" panose="020B0604020202020204" pitchFamily="34" charset="0"/>
              <a:buChar char="•"/>
              <a:defRPr/>
            </a:pPr>
            <a:r>
              <a:rPr lang="pt-BR" sz="1600" dirty="0" smtClean="0">
                <a:latin typeface="Barlow"/>
              </a:rPr>
              <a:t>Formas de Contar;</a:t>
            </a:r>
          </a:p>
          <a:p>
            <a:pPr marL="342900" lvl="0" indent="-342900" defTabSz="825500" hangingPunct="0">
              <a:lnSpc>
                <a:spcPct val="150000"/>
              </a:lnSpc>
              <a:buFont typeface="Arial" panose="020B0604020202020204" pitchFamily="34" charset="0"/>
              <a:buChar char="•"/>
              <a:defRPr/>
            </a:pPr>
            <a:r>
              <a:rPr lang="pt-BR" sz="1600" kern="0" dirty="0" smtClean="0">
                <a:latin typeface="Barlow"/>
                <a:sym typeface="Barlow Regular"/>
              </a:rPr>
              <a:t>Como encantar seu público cada vez que você abre um livro;</a:t>
            </a:r>
          </a:p>
          <a:p>
            <a:pPr marL="342900" lvl="0" indent="-342900" defTabSz="825500" hangingPunct="0">
              <a:lnSpc>
                <a:spcPct val="150000"/>
              </a:lnSpc>
              <a:buFont typeface="Arial" panose="020B0604020202020204" pitchFamily="34" charset="0"/>
              <a:buChar char="•"/>
              <a:defRPr/>
            </a:pPr>
            <a:r>
              <a:rPr lang="pt-BR" sz="1600" dirty="0" smtClean="0">
                <a:latin typeface="Barlow"/>
              </a:rPr>
              <a:t>Trazer vida as fantasias que nascem dos livros;</a:t>
            </a:r>
          </a:p>
          <a:p>
            <a:pPr marL="342900" lvl="0" indent="-342900" defTabSz="825500" hangingPunct="0">
              <a:lnSpc>
                <a:spcPct val="150000"/>
              </a:lnSpc>
              <a:buFont typeface="Arial" panose="020B0604020202020204" pitchFamily="34" charset="0"/>
              <a:buChar char="•"/>
              <a:defRPr/>
            </a:pPr>
            <a:r>
              <a:rPr lang="pt-BR" sz="1600" kern="0" dirty="0" smtClean="0">
                <a:latin typeface="Barlow"/>
                <a:sym typeface="Barlow Regular"/>
              </a:rPr>
              <a:t>Como aprender a contar histórias de forma leve e divertida;</a:t>
            </a:r>
          </a:p>
          <a:p>
            <a:pPr marL="342900" lvl="0" indent="-342900" defTabSz="825500" hangingPunct="0">
              <a:lnSpc>
                <a:spcPct val="150000"/>
              </a:lnSpc>
              <a:buFont typeface="Arial" panose="020B0604020202020204" pitchFamily="34" charset="0"/>
              <a:buChar char="•"/>
              <a:defRPr/>
            </a:pPr>
            <a:r>
              <a:rPr lang="pt-BR" sz="1600" dirty="0" smtClean="0">
                <a:latin typeface="Barlow"/>
              </a:rPr>
              <a:t>Histórias </a:t>
            </a:r>
            <a:r>
              <a:rPr lang="pt-BR" sz="1600" dirty="0" err="1" smtClean="0">
                <a:latin typeface="Barlow"/>
              </a:rPr>
              <a:t>musicalizadas</a:t>
            </a:r>
            <a:r>
              <a:rPr lang="pt-BR" sz="1600" dirty="0" smtClean="0">
                <a:latin typeface="Barlow"/>
              </a:rPr>
              <a:t>.</a:t>
            </a:r>
            <a:endParaRPr lang="pt-BR" sz="1600" kern="0" dirty="0">
              <a:latin typeface="Barlow"/>
              <a:sym typeface="Barlow Regular"/>
            </a:endParaRPr>
          </a:p>
        </p:txBody>
      </p:sp>
      <p:sp>
        <p:nvSpPr>
          <p:cNvPr id="21" name="Retângulo 20"/>
          <p:cNvSpPr/>
          <p:nvPr/>
        </p:nvSpPr>
        <p:spPr>
          <a:xfrm>
            <a:off x="464493" y="1493681"/>
            <a:ext cx="6096000" cy="1138773"/>
          </a:xfrm>
          <a:prstGeom prst="rect">
            <a:avLst/>
          </a:prstGeom>
        </p:spPr>
        <p:txBody>
          <a:bodyPr>
            <a:spAutoFit/>
          </a:bodyPr>
          <a:lstStyle/>
          <a:p>
            <a:pPr algn="ctr"/>
            <a:r>
              <a:rPr lang="pt-BR" sz="4400" b="1" dirty="0" smtClean="0">
                <a:solidFill>
                  <a:schemeClr val="bg1"/>
                </a:solidFill>
                <a:latin typeface="Barlow Medium"/>
                <a:sym typeface="Barlow Medium"/>
              </a:rPr>
              <a:t>INÍCIO 21/03</a:t>
            </a:r>
          </a:p>
          <a:p>
            <a:pPr algn="ctr"/>
            <a:r>
              <a:rPr lang="pt-BR" sz="2400" b="1" dirty="0" smtClean="0">
                <a:solidFill>
                  <a:schemeClr val="bg1"/>
                </a:solidFill>
                <a:latin typeface="Barlow Medium"/>
                <a:sym typeface="Barlow Medium"/>
              </a:rPr>
              <a:t>(toda Terça-feira)</a:t>
            </a:r>
            <a:endParaRPr lang="pt-BR" sz="2400" b="1" dirty="0">
              <a:solidFill>
                <a:schemeClr val="bg1"/>
              </a:solidFill>
              <a:latin typeface="Barlow Medium"/>
              <a:sym typeface="Barlow Medium"/>
            </a:endParaRPr>
          </a:p>
        </p:txBody>
      </p:sp>
      <p:sp>
        <p:nvSpPr>
          <p:cNvPr id="22" name="Retângulo 21"/>
          <p:cNvSpPr/>
          <p:nvPr/>
        </p:nvSpPr>
        <p:spPr>
          <a:xfrm>
            <a:off x="406402" y="2969079"/>
            <a:ext cx="6096000" cy="984885"/>
          </a:xfrm>
          <a:prstGeom prst="rect">
            <a:avLst/>
          </a:prstGeom>
        </p:spPr>
        <p:txBody>
          <a:bodyPr>
            <a:spAutoFit/>
          </a:bodyPr>
          <a:lstStyle/>
          <a:p>
            <a:pPr algn="ctr"/>
            <a:r>
              <a:rPr lang="pt-BR" sz="4000" b="1" dirty="0" smtClean="0">
                <a:solidFill>
                  <a:schemeClr val="bg1"/>
                </a:solidFill>
                <a:latin typeface="Barlow Medium"/>
                <a:sym typeface="Barlow Medium"/>
              </a:rPr>
              <a:t>DURAÇÃO</a:t>
            </a:r>
            <a:r>
              <a:rPr lang="pt-BR" sz="3200" b="1" dirty="0" smtClean="0">
                <a:solidFill>
                  <a:srgbClr val="3A4863"/>
                </a:solidFill>
                <a:latin typeface="Barlow Medium"/>
                <a:sym typeface="Barlow Medium"/>
              </a:rPr>
              <a:t/>
            </a:r>
            <a:br>
              <a:rPr lang="pt-BR" sz="3200" b="1" dirty="0" smtClean="0">
                <a:solidFill>
                  <a:srgbClr val="3A4863"/>
                </a:solidFill>
                <a:latin typeface="Barlow Medium"/>
                <a:sym typeface="Barlow Medium"/>
              </a:rPr>
            </a:br>
            <a:r>
              <a:rPr lang="pt-BR" dirty="0" smtClean="0">
                <a:solidFill>
                  <a:schemeClr val="bg1"/>
                </a:solidFill>
                <a:latin typeface="Barlow Medium"/>
                <a:sym typeface="Barlow Medium"/>
              </a:rPr>
              <a:t>6 meses | 3 meses cada módulo</a:t>
            </a:r>
            <a:endParaRPr lang="pt-BR" sz="2400" dirty="0">
              <a:solidFill>
                <a:schemeClr val="bg1"/>
              </a:solidFill>
              <a:latin typeface="Barlow Medium"/>
              <a:sym typeface="Barlow Medium"/>
            </a:endParaRPr>
          </a:p>
        </p:txBody>
      </p:sp>
      <p:sp>
        <p:nvSpPr>
          <p:cNvPr id="23" name="Retângulo 22"/>
          <p:cNvSpPr/>
          <p:nvPr/>
        </p:nvSpPr>
        <p:spPr>
          <a:xfrm>
            <a:off x="1669148" y="4331670"/>
            <a:ext cx="1698169" cy="923330"/>
          </a:xfrm>
          <a:prstGeom prst="rect">
            <a:avLst/>
          </a:prstGeom>
        </p:spPr>
        <p:txBody>
          <a:bodyPr wrap="square">
            <a:spAutoFit/>
          </a:bodyPr>
          <a:lstStyle/>
          <a:p>
            <a:r>
              <a:rPr lang="pt-BR" b="1" dirty="0" smtClean="0">
                <a:solidFill>
                  <a:schemeClr val="bg1"/>
                </a:solidFill>
                <a:latin typeface="Barlow Medium"/>
                <a:sym typeface="Barlow Medium"/>
              </a:rPr>
              <a:t>Manhã</a:t>
            </a:r>
            <a:br>
              <a:rPr lang="pt-BR" b="1" dirty="0" smtClean="0">
                <a:solidFill>
                  <a:schemeClr val="bg1"/>
                </a:solidFill>
                <a:latin typeface="Barlow Medium"/>
                <a:sym typeface="Barlow Medium"/>
              </a:rPr>
            </a:br>
            <a:r>
              <a:rPr lang="pt-BR" b="1" dirty="0" smtClean="0">
                <a:solidFill>
                  <a:schemeClr val="bg1"/>
                </a:solidFill>
                <a:latin typeface="Barlow Medium"/>
                <a:sym typeface="Barlow Medium"/>
              </a:rPr>
              <a:t>8h às 11h30</a:t>
            </a:r>
          </a:p>
          <a:p>
            <a:r>
              <a:rPr lang="pt-BR" b="1" dirty="0" smtClean="0">
                <a:solidFill>
                  <a:schemeClr val="bg1"/>
                </a:solidFill>
                <a:latin typeface="Barlow Medium"/>
                <a:sym typeface="Barlow Medium"/>
              </a:rPr>
              <a:t>6 alunos </a:t>
            </a:r>
            <a:endParaRPr lang="pt-BR" dirty="0">
              <a:solidFill>
                <a:schemeClr val="bg1"/>
              </a:solidFill>
              <a:latin typeface="Barlow Medium"/>
              <a:sym typeface="Barlow Medium"/>
            </a:endParaRPr>
          </a:p>
        </p:txBody>
      </p:sp>
      <p:sp>
        <p:nvSpPr>
          <p:cNvPr id="24" name="Retângulo 23"/>
          <p:cNvSpPr/>
          <p:nvPr/>
        </p:nvSpPr>
        <p:spPr>
          <a:xfrm>
            <a:off x="3425371" y="4317157"/>
            <a:ext cx="1814286" cy="923330"/>
          </a:xfrm>
          <a:prstGeom prst="rect">
            <a:avLst/>
          </a:prstGeom>
        </p:spPr>
        <p:txBody>
          <a:bodyPr wrap="square">
            <a:spAutoFit/>
          </a:bodyPr>
          <a:lstStyle/>
          <a:p>
            <a:pPr algn="r"/>
            <a:r>
              <a:rPr lang="pt-BR" b="1" dirty="0" smtClean="0">
                <a:solidFill>
                  <a:schemeClr val="bg1"/>
                </a:solidFill>
              </a:rPr>
              <a:t>Tarde</a:t>
            </a:r>
          </a:p>
          <a:p>
            <a:pPr algn="r"/>
            <a:r>
              <a:rPr lang="pt-BR" b="1" dirty="0" smtClean="0">
                <a:solidFill>
                  <a:schemeClr val="bg1"/>
                </a:solidFill>
              </a:rPr>
              <a:t>13h às 16h30</a:t>
            </a:r>
          </a:p>
          <a:p>
            <a:pPr algn="r"/>
            <a:r>
              <a:rPr lang="pt-BR" b="1" dirty="0" smtClean="0">
                <a:solidFill>
                  <a:schemeClr val="bg1"/>
                </a:solidFill>
              </a:rPr>
              <a:t>6 alunos </a:t>
            </a:r>
            <a:endParaRPr lang="pt-BR" b="1" dirty="0">
              <a:solidFill>
                <a:schemeClr val="bg1"/>
              </a:solidFill>
            </a:endParaRPr>
          </a:p>
        </p:txBody>
      </p:sp>
      <p:sp>
        <p:nvSpPr>
          <p:cNvPr id="25" name="Retângulo 24"/>
          <p:cNvSpPr/>
          <p:nvPr/>
        </p:nvSpPr>
        <p:spPr>
          <a:xfrm>
            <a:off x="2130124" y="5494047"/>
            <a:ext cx="2715359" cy="369332"/>
          </a:xfrm>
          <a:prstGeom prst="rect">
            <a:avLst/>
          </a:prstGeom>
        </p:spPr>
        <p:txBody>
          <a:bodyPr wrap="none">
            <a:spAutoFit/>
          </a:bodyPr>
          <a:lstStyle/>
          <a:p>
            <a:r>
              <a:rPr lang="pt-BR" b="1" dirty="0" smtClean="0">
                <a:solidFill>
                  <a:schemeClr val="bg1"/>
                </a:solidFill>
                <a:latin typeface="Barlow Medium"/>
                <a:sym typeface="Barlow Medium"/>
              </a:rPr>
              <a:t>TOTAL: 52 professoras</a:t>
            </a:r>
            <a:endParaRPr lang="pt-BR" b="1" dirty="0">
              <a:solidFill>
                <a:schemeClr val="bg1"/>
              </a:solidFill>
              <a:latin typeface="Barlow Medium"/>
              <a:sym typeface="Barlow Medium"/>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 name="Imagem 1">
            <a:extLst>
              <a:ext uri="{FF2B5EF4-FFF2-40B4-BE49-F238E27FC236}">
                <a16:creationId xmlns="" xmlns:a16="http://schemas.microsoft.com/office/drawing/2014/main" id="{4A776191-80A9-5653-4C1C-FA6319AD6304}"/>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087211" y="1664378"/>
            <a:ext cx="5592581" cy="3292632"/>
          </a:xfrm>
          <a:prstGeom prst="rect">
            <a:avLst/>
          </a:prstGeom>
        </p:spPr>
      </p:pic>
    </p:spTree>
    <p:extLst>
      <p:ext uri="{BB962C8B-B14F-4D97-AF65-F5344CB8AC3E}">
        <p14:creationId xmlns="" xmlns:p14="http://schemas.microsoft.com/office/powerpoint/2010/main" val="1617217007"/>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ela 21">
            <a:extLst>
              <a:ext uri="{FF2B5EF4-FFF2-40B4-BE49-F238E27FC236}">
                <a16:creationId xmlns="" xmlns:a16="http://schemas.microsoft.com/office/drawing/2014/main" id="{7E99388A-4FA5-CE39-3686-209BB58AB91B}"/>
              </a:ext>
            </a:extLst>
          </p:cNvPr>
          <p:cNvGraphicFramePr>
            <a:graphicFrameLocks noGrp="1"/>
          </p:cNvGraphicFramePr>
          <p:nvPr>
            <p:extLst>
              <p:ext uri="{D42A27DB-BD31-4B8C-83A1-F6EECF244321}">
                <p14:modId xmlns="" xmlns:p14="http://schemas.microsoft.com/office/powerpoint/2010/main" val="3348088839"/>
              </p:ext>
            </p:extLst>
          </p:nvPr>
        </p:nvGraphicFramePr>
        <p:xfrm>
          <a:off x="1411630" y="2930210"/>
          <a:ext cx="9368729" cy="3018995"/>
        </p:xfrm>
        <a:graphic>
          <a:graphicData uri="http://schemas.openxmlformats.org/drawingml/2006/table">
            <a:tbl>
              <a:tblPr/>
              <a:tblGrid>
                <a:gridCol w="1011303">
                  <a:extLst>
                    <a:ext uri="{9D8B030D-6E8A-4147-A177-3AD203B41FA5}">
                      <a16:colId xmlns="" xmlns:a16="http://schemas.microsoft.com/office/drawing/2014/main" val="2651191711"/>
                    </a:ext>
                  </a:extLst>
                </a:gridCol>
                <a:gridCol w="1389360">
                  <a:extLst>
                    <a:ext uri="{9D8B030D-6E8A-4147-A177-3AD203B41FA5}">
                      <a16:colId xmlns="" xmlns:a16="http://schemas.microsoft.com/office/drawing/2014/main" val="1800508808"/>
                    </a:ext>
                  </a:extLst>
                </a:gridCol>
                <a:gridCol w="1351554">
                  <a:extLst>
                    <a:ext uri="{9D8B030D-6E8A-4147-A177-3AD203B41FA5}">
                      <a16:colId xmlns="" xmlns:a16="http://schemas.microsoft.com/office/drawing/2014/main" val="905091187"/>
                    </a:ext>
                  </a:extLst>
                </a:gridCol>
                <a:gridCol w="916789">
                  <a:extLst>
                    <a:ext uri="{9D8B030D-6E8A-4147-A177-3AD203B41FA5}">
                      <a16:colId xmlns="" xmlns:a16="http://schemas.microsoft.com/office/drawing/2014/main" val="2415017000"/>
                    </a:ext>
                  </a:extLst>
                </a:gridCol>
                <a:gridCol w="746663">
                  <a:extLst>
                    <a:ext uri="{9D8B030D-6E8A-4147-A177-3AD203B41FA5}">
                      <a16:colId xmlns="" xmlns:a16="http://schemas.microsoft.com/office/drawing/2014/main" val="3775503519"/>
                    </a:ext>
                  </a:extLst>
                </a:gridCol>
                <a:gridCol w="843540">
                  <a:extLst>
                    <a:ext uri="{9D8B030D-6E8A-4147-A177-3AD203B41FA5}">
                      <a16:colId xmlns="" xmlns:a16="http://schemas.microsoft.com/office/drawing/2014/main" val="1138102555"/>
                    </a:ext>
                  </a:extLst>
                </a:gridCol>
                <a:gridCol w="1096366">
                  <a:extLst>
                    <a:ext uri="{9D8B030D-6E8A-4147-A177-3AD203B41FA5}">
                      <a16:colId xmlns="" xmlns:a16="http://schemas.microsoft.com/office/drawing/2014/main" val="4267585070"/>
                    </a:ext>
                  </a:extLst>
                </a:gridCol>
                <a:gridCol w="1039657">
                  <a:extLst>
                    <a:ext uri="{9D8B030D-6E8A-4147-A177-3AD203B41FA5}">
                      <a16:colId xmlns="" xmlns:a16="http://schemas.microsoft.com/office/drawing/2014/main" val="203031301"/>
                    </a:ext>
                  </a:extLst>
                </a:gridCol>
                <a:gridCol w="973497">
                  <a:extLst>
                    <a:ext uri="{9D8B030D-6E8A-4147-A177-3AD203B41FA5}">
                      <a16:colId xmlns="" xmlns:a16="http://schemas.microsoft.com/office/drawing/2014/main" val="3630158256"/>
                    </a:ext>
                  </a:extLst>
                </a:gridCol>
              </a:tblGrid>
              <a:tr h="304877">
                <a:tc>
                  <a:txBody>
                    <a:bodyPr/>
                    <a:lstStyle/>
                    <a:p>
                      <a:pPr algn="ctr" fontAlgn="ctr"/>
                      <a:r>
                        <a:rPr lang="pt-BR" sz="800" b="1" i="0" u="none" strike="noStrike" dirty="0">
                          <a:solidFill>
                            <a:srgbClr val="000000"/>
                          </a:solidFill>
                          <a:effectLst/>
                          <a:latin typeface="Calibri" panose="020F0502020204030204" pitchFamily="34" charset="0"/>
                        </a:rPr>
                        <a:t>NÚCLEO</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5CCCD"/>
                    </a:solidFill>
                  </a:tcPr>
                </a:tc>
                <a:tc>
                  <a:txBody>
                    <a:bodyPr/>
                    <a:lstStyle/>
                    <a:p>
                      <a:pPr algn="ctr" fontAlgn="ctr"/>
                      <a:r>
                        <a:rPr lang="pt-BR" sz="800" b="1" i="0" u="none" strike="noStrike" dirty="0">
                          <a:solidFill>
                            <a:srgbClr val="000000"/>
                          </a:solidFill>
                          <a:effectLst/>
                          <a:latin typeface="Calibri" panose="020F0502020204030204" pitchFamily="34" charset="0"/>
                        </a:rPr>
                        <a:t>PROFESSOR</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5CCCD"/>
                    </a:solidFill>
                  </a:tcPr>
                </a:tc>
                <a:tc>
                  <a:txBody>
                    <a:bodyPr/>
                    <a:lstStyle/>
                    <a:p>
                      <a:pPr algn="ctr" fontAlgn="ctr"/>
                      <a:r>
                        <a:rPr lang="pt-BR" sz="700" b="1" i="0" u="none" strike="noStrike">
                          <a:solidFill>
                            <a:srgbClr val="000000"/>
                          </a:solidFill>
                          <a:effectLst/>
                          <a:latin typeface="Calibri" panose="020F0502020204030204" pitchFamily="34" charset="0"/>
                        </a:rPr>
                        <a:t>CURSOS / OFICINAS</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5CCCD"/>
                    </a:solidFill>
                  </a:tcPr>
                </a:tc>
                <a:tc>
                  <a:txBody>
                    <a:bodyPr/>
                    <a:lstStyle/>
                    <a:p>
                      <a:pPr algn="ctr" fontAlgn="ctr"/>
                      <a:r>
                        <a:rPr lang="pt-BR" sz="700" b="1" i="0" u="none" strike="noStrike" dirty="0">
                          <a:solidFill>
                            <a:srgbClr val="000000"/>
                          </a:solidFill>
                          <a:effectLst/>
                          <a:latin typeface="Calibri" panose="020F0502020204030204" pitchFamily="34" charset="0"/>
                        </a:rPr>
                        <a:t>FORNECEDOR</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5CCCD"/>
                    </a:solidFill>
                  </a:tcPr>
                </a:tc>
                <a:tc>
                  <a:txBody>
                    <a:bodyPr/>
                    <a:lstStyle/>
                    <a:p>
                      <a:pPr algn="ctr" fontAlgn="ctr"/>
                      <a:r>
                        <a:rPr lang="pt-BR" sz="700" b="1" i="0" u="none" strike="noStrike" dirty="0">
                          <a:solidFill>
                            <a:srgbClr val="000000"/>
                          </a:solidFill>
                          <a:effectLst/>
                          <a:latin typeface="Calibri" panose="020F0502020204030204" pitchFamily="34" charset="0"/>
                        </a:rPr>
                        <a:t>C. HOR. MENSAL</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5CCCD"/>
                    </a:solidFill>
                  </a:tcPr>
                </a:tc>
                <a:tc>
                  <a:txBody>
                    <a:bodyPr/>
                    <a:lstStyle/>
                    <a:p>
                      <a:pPr algn="ctr" fontAlgn="ctr"/>
                      <a:r>
                        <a:rPr lang="pt-BR" sz="700" b="1" i="0" u="none" strike="noStrike">
                          <a:solidFill>
                            <a:srgbClr val="000000"/>
                          </a:solidFill>
                          <a:effectLst/>
                          <a:latin typeface="Calibri" panose="020F0502020204030204" pitchFamily="34" charset="0"/>
                        </a:rPr>
                        <a:t>C. HOR. SEMANAL</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5CCCD"/>
                    </a:solidFill>
                  </a:tcPr>
                </a:tc>
                <a:tc>
                  <a:txBody>
                    <a:bodyPr/>
                    <a:lstStyle/>
                    <a:p>
                      <a:pPr algn="ctr" fontAlgn="ctr"/>
                      <a:r>
                        <a:rPr lang="pt-BR" sz="700" b="1" i="0" u="none" strike="noStrike">
                          <a:solidFill>
                            <a:srgbClr val="000000"/>
                          </a:solidFill>
                          <a:effectLst/>
                          <a:latin typeface="Calibri" panose="020F0502020204030204" pitchFamily="34" charset="0"/>
                        </a:rPr>
                        <a:t>LOCAL DE ENSINO</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0EAEF"/>
                    </a:solidFill>
                  </a:tcPr>
                </a:tc>
                <a:tc>
                  <a:txBody>
                    <a:bodyPr/>
                    <a:lstStyle/>
                    <a:p>
                      <a:pPr algn="ctr" fontAlgn="ctr"/>
                      <a:r>
                        <a:rPr lang="pt-BR" sz="600" b="1" i="0" u="none" strike="noStrike">
                          <a:solidFill>
                            <a:srgbClr val="000000"/>
                          </a:solidFill>
                          <a:effectLst/>
                          <a:latin typeface="Calibri" panose="020F0502020204030204" pitchFamily="34" charset="0"/>
                        </a:rPr>
                        <a:t>DETALHES</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0EAEF"/>
                    </a:solidFill>
                  </a:tcPr>
                </a:tc>
                <a:tc>
                  <a:txBody>
                    <a:bodyPr/>
                    <a:lstStyle/>
                    <a:p>
                      <a:pPr algn="ctr" fontAlgn="ctr"/>
                      <a:r>
                        <a:rPr lang="pt-BR" sz="700" b="1" i="0" u="none" strike="noStrike">
                          <a:solidFill>
                            <a:srgbClr val="000000"/>
                          </a:solidFill>
                          <a:effectLst/>
                          <a:latin typeface="Calibri" panose="020F0502020204030204" pitchFamily="34" charset="0"/>
                        </a:rPr>
                        <a:t>INÍCIO DAS AULAS REMATRICULADOS</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6EEF0"/>
                    </a:solidFill>
                  </a:tcPr>
                </a:tc>
                <a:extLst>
                  <a:ext uri="{0D108BD9-81ED-4DB2-BD59-A6C34878D82A}">
                    <a16:rowId xmlns="" xmlns:a16="http://schemas.microsoft.com/office/drawing/2014/main" val="1410986069"/>
                  </a:ext>
                </a:extLst>
              </a:tr>
              <a:tr h="246738">
                <a:tc>
                  <a:txBody>
                    <a:bodyPr/>
                    <a:lstStyle/>
                    <a:p>
                      <a:pPr algn="ctr" fontAlgn="ctr"/>
                      <a:r>
                        <a:rPr lang="pt-BR" sz="700" b="0" i="0" u="none" strike="noStrike" dirty="0">
                          <a:solidFill>
                            <a:srgbClr val="000000"/>
                          </a:solidFill>
                          <a:effectLst/>
                          <a:latin typeface="Calibri" panose="020F0502020204030204" pitchFamily="34" charset="0"/>
                        </a:rPr>
                        <a:t>DANÇA</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lvl="1" algn="l" fontAlgn="ctr"/>
                      <a:r>
                        <a:rPr lang="pt-BR" sz="800" b="0" i="0" u="none" strike="noStrike" dirty="0">
                          <a:solidFill>
                            <a:srgbClr val="000000"/>
                          </a:solidFill>
                          <a:effectLst/>
                          <a:latin typeface="Calibri" panose="020F0502020204030204" pitchFamily="34" charset="0"/>
                        </a:rPr>
                        <a:t>GUSTAVO</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700" b="0" i="0" u="none" strike="noStrike">
                          <a:solidFill>
                            <a:srgbClr val="000000"/>
                          </a:solidFill>
                          <a:effectLst/>
                          <a:latin typeface="Calibri" panose="020F0502020204030204" pitchFamily="34" charset="0"/>
                        </a:rPr>
                        <a:t>DANÇAS URBANAS</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700" b="0" i="0" u="none" strike="noStrike">
                          <a:solidFill>
                            <a:srgbClr val="000000"/>
                          </a:solidFill>
                          <a:effectLst/>
                          <a:latin typeface="Calibri" panose="020F0502020204030204" pitchFamily="34" charset="0"/>
                        </a:rPr>
                        <a:t>ACAREI</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endParaRPr lang="pt-BR" sz="800" b="0" i="0" u="none" strike="noStrike" dirty="0">
                        <a:solidFill>
                          <a:srgbClr val="000000"/>
                        </a:solidFill>
                        <a:effectLst/>
                        <a:latin typeface="Calibri" panose="020F0502020204030204" pitchFamily="34" charset="0"/>
                      </a:endParaRP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endParaRPr lang="pt-BR" sz="800" b="0" i="0" u="none" strike="noStrike" dirty="0">
                        <a:solidFill>
                          <a:srgbClr val="000000"/>
                        </a:solidFill>
                        <a:effectLst/>
                        <a:latin typeface="Calibri" panose="020F0502020204030204" pitchFamily="34" charset="0"/>
                      </a:endParaRP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700" b="0" i="0" u="none" strike="noStrike">
                          <a:solidFill>
                            <a:srgbClr val="000000"/>
                          </a:solidFill>
                          <a:effectLst/>
                          <a:latin typeface="Calibri" panose="020F0502020204030204" pitchFamily="34" charset="0"/>
                        </a:rPr>
                        <a:t>COLÉGIOS MUNICIPAIS</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700" b="0" i="0" u="none" strike="noStrike">
                          <a:solidFill>
                            <a:srgbClr val="000000"/>
                          </a:solidFill>
                          <a:effectLst/>
                          <a:latin typeface="Calibri" panose="020F0502020204030204" pitchFamily="34" charset="0"/>
                        </a:rPr>
                        <a:t> </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600" b="0" i="0" u="none" strike="noStrike">
                          <a:solidFill>
                            <a:srgbClr val="000000"/>
                          </a:solidFill>
                          <a:effectLst/>
                          <a:latin typeface="Calibri" panose="020F0502020204030204" pitchFamily="34" charset="0"/>
                        </a:rPr>
                        <a:t>23/01/2023</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15596637"/>
                  </a:ext>
                </a:extLst>
              </a:tr>
              <a:tr h="246738">
                <a:tc>
                  <a:txBody>
                    <a:bodyPr/>
                    <a:lstStyle/>
                    <a:p>
                      <a:pPr algn="ctr" fontAlgn="ctr"/>
                      <a:r>
                        <a:rPr lang="pt-BR" sz="700" b="0" i="0" u="none" strike="noStrike">
                          <a:solidFill>
                            <a:srgbClr val="000000"/>
                          </a:solidFill>
                          <a:effectLst/>
                          <a:latin typeface="Calibri" panose="020F0502020204030204" pitchFamily="34" charset="0"/>
                        </a:rPr>
                        <a:t>DANÇA</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lvl="1" algn="l" fontAlgn="ctr"/>
                      <a:r>
                        <a:rPr lang="pt-BR" sz="800" b="0" i="0" u="none" strike="noStrike">
                          <a:solidFill>
                            <a:srgbClr val="000000"/>
                          </a:solidFill>
                          <a:effectLst/>
                          <a:latin typeface="Calibri" panose="020F0502020204030204" pitchFamily="34" charset="0"/>
                        </a:rPr>
                        <a:t>MARCELO</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700" b="0" i="0" u="none" strike="noStrike">
                          <a:solidFill>
                            <a:srgbClr val="000000"/>
                          </a:solidFill>
                          <a:effectLst/>
                          <a:latin typeface="Calibri" panose="020F0502020204030204" pitchFamily="34" charset="0"/>
                        </a:rPr>
                        <a:t>CAPOEIRA</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700" b="0" i="0" u="none" strike="noStrike">
                          <a:solidFill>
                            <a:srgbClr val="000000"/>
                          </a:solidFill>
                          <a:effectLst/>
                          <a:latin typeface="Calibri" panose="020F0502020204030204" pitchFamily="34" charset="0"/>
                        </a:rPr>
                        <a:t>ACAREI</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endParaRPr lang="pt-BR" sz="800" b="0" i="0" u="none" strike="noStrike" dirty="0">
                        <a:solidFill>
                          <a:srgbClr val="000000"/>
                        </a:solidFill>
                        <a:effectLst/>
                        <a:latin typeface="Calibri" panose="020F0502020204030204" pitchFamily="34" charset="0"/>
                      </a:endParaRP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endParaRPr lang="pt-BR" sz="800" b="0" i="0" u="none" strike="noStrike" dirty="0">
                        <a:solidFill>
                          <a:srgbClr val="000000"/>
                        </a:solidFill>
                        <a:effectLst/>
                        <a:latin typeface="Calibri" panose="020F0502020204030204" pitchFamily="34" charset="0"/>
                      </a:endParaRP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700" b="0" i="0" u="none" strike="noStrike" dirty="0">
                          <a:solidFill>
                            <a:srgbClr val="000000"/>
                          </a:solidFill>
                          <a:effectLst/>
                          <a:latin typeface="Calibri" panose="020F0502020204030204" pitchFamily="34" charset="0"/>
                        </a:rPr>
                        <a:t>COLÉGIOS MUNICIPAIS</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700" b="0" i="0" u="none" strike="noStrike">
                          <a:solidFill>
                            <a:srgbClr val="000000"/>
                          </a:solidFill>
                          <a:effectLst/>
                          <a:latin typeface="Calibri" panose="020F0502020204030204" pitchFamily="34" charset="0"/>
                        </a:rPr>
                        <a:t> </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600" b="0" i="0" u="none" strike="noStrike">
                          <a:solidFill>
                            <a:srgbClr val="000000"/>
                          </a:solidFill>
                          <a:effectLst/>
                          <a:latin typeface="Calibri" panose="020F0502020204030204" pitchFamily="34" charset="0"/>
                        </a:rPr>
                        <a:t>23/01/2023</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823953876"/>
                  </a:ext>
                </a:extLst>
              </a:tr>
              <a:tr h="246738">
                <a:tc>
                  <a:txBody>
                    <a:bodyPr/>
                    <a:lstStyle/>
                    <a:p>
                      <a:pPr algn="ctr" fontAlgn="ctr"/>
                      <a:r>
                        <a:rPr lang="pt-BR" sz="700" b="0" i="0" u="none" strike="noStrike">
                          <a:solidFill>
                            <a:srgbClr val="000000"/>
                          </a:solidFill>
                          <a:effectLst/>
                          <a:latin typeface="Calibri" panose="020F0502020204030204" pitchFamily="34" charset="0"/>
                        </a:rPr>
                        <a:t>MÚSICA</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lvl="1" algn="l" fontAlgn="ctr"/>
                      <a:r>
                        <a:rPr lang="pt-BR" sz="800" b="0" i="0" u="none" strike="noStrike" dirty="0">
                          <a:solidFill>
                            <a:srgbClr val="000000"/>
                          </a:solidFill>
                          <a:effectLst/>
                          <a:latin typeface="Calibri" panose="020F0502020204030204" pitchFamily="34" charset="0"/>
                        </a:rPr>
                        <a:t>DOMINGOS DOS SANTOS</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700" b="0" i="0" u="none" strike="noStrike">
                          <a:solidFill>
                            <a:srgbClr val="000000"/>
                          </a:solidFill>
                          <a:effectLst/>
                          <a:latin typeface="Calibri" panose="020F0502020204030204" pitchFamily="34" charset="0"/>
                        </a:rPr>
                        <a:t>MUSICA PARA INCLUSAO</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700" b="0" i="0" u="none" strike="noStrike">
                          <a:solidFill>
                            <a:srgbClr val="000000"/>
                          </a:solidFill>
                          <a:effectLst/>
                          <a:latin typeface="Calibri" panose="020F0502020204030204" pitchFamily="34" charset="0"/>
                        </a:rPr>
                        <a:t> </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endParaRPr lang="pt-BR" sz="800" b="0" i="0" u="none" strike="noStrike">
                        <a:solidFill>
                          <a:srgbClr val="000000"/>
                        </a:solidFill>
                        <a:effectLst/>
                        <a:latin typeface="Calibri" panose="020F0502020204030204" pitchFamily="34" charset="0"/>
                      </a:endParaRP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endParaRPr lang="pt-BR" sz="800" b="0" i="0" u="none" strike="noStrike">
                        <a:solidFill>
                          <a:srgbClr val="000000"/>
                        </a:solidFill>
                        <a:effectLst/>
                        <a:latin typeface="Calibri" panose="020F0502020204030204" pitchFamily="34" charset="0"/>
                      </a:endParaRP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700" b="0" i="0" u="none" strike="noStrike" dirty="0">
                          <a:solidFill>
                            <a:srgbClr val="000000"/>
                          </a:solidFill>
                          <a:effectLst/>
                          <a:latin typeface="Calibri" panose="020F0502020204030204" pitchFamily="34" charset="0"/>
                        </a:rPr>
                        <a:t>CADEVI</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700" b="0" i="0" u="none" strike="noStrike">
                          <a:solidFill>
                            <a:srgbClr val="000000"/>
                          </a:solidFill>
                          <a:effectLst/>
                          <a:latin typeface="Calibri" panose="020F0502020204030204" pitchFamily="34" charset="0"/>
                        </a:rPr>
                        <a:t> </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600" b="0" i="0" u="none" strike="noStrike">
                          <a:solidFill>
                            <a:srgbClr val="000000"/>
                          </a:solidFill>
                          <a:effectLst/>
                          <a:latin typeface="Calibri" panose="020F0502020204030204" pitchFamily="34" charset="0"/>
                        </a:rPr>
                        <a:t>23/01/2023</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7419021"/>
                  </a:ext>
                </a:extLst>
              </a:tr>
              <a:tr h="246738">
                <a:tc>
                  <a:txBody>
                    <a:bodyPr/>
                    <a:lstStyle/>
                    <a:p>
                      <a:pPr algn="ctr" fontAlgn="ctr"/>
                      <a:r>
                        <a:rPr lang="pt-BR" sz="700" b="0" i="0" u="none" strike="noStrike">
                          <a:solidFill>
                            <a:srgbClr val="000000"/>
                          </a:solidFill>
                          <a:effectLst/>
                          <a:latin typeface="Calibri" panose="020F0502020204030204" pitchFamily="34" charset="0"/>
                        </a:rPr>
                        <a:t>MÚSICA</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lvl="1" algn="l" fontAlgn="ctr"/>
                      <a:r>
                        <a:rPr lang="pt-BR" sz="800" b="0" i="0" u="none" strike="noStrike">
                          <a:solidFill>
                            <a:srgbClr val="000000"/>
                          </a:solidFill>
                          <a:effectLst/>
                          <a:latin typeface="Calibri" panose="020F0502020204030204" pitchFamily="34" charset="0"/>
                        </a:rPr>
                        <a:t>JONAS AGUIAR</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700" b="0" i="0" u="none" strike="noStrike">
                          <a:solidFill>
                            <a:srgbClr val="000000"/>
                          </a:solidFill>
                          <a:effectLst/>
                          <a:latin typeface="Calibri" panose="020F0502020204030204" pitchFamily="34" charset="0"/>
                        </a:rPr>
                        <a:t>MUSICALIZAÇÃO</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700" b="0" i="0" u="none" strike="noStrike" dirty="0">
                          <a:solidFill>
                            <a:srgbClr val="000000"/>
                          </a:solidFill>
                          <a:effectLst/>
                          <a:latin typeface="Calibri" panose="020F0502020204030204" pitchFamily="34" charset="0"/>
                        </a:rPr>
                        <a:t> </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endParaRPr lang="pt-BR" sz="800" b="0" i="0" u="none" strike="noStrike" dirty="0">
                        <a:solidFill>
                          <a:srgbClr val="000000"/>
                        </a:solidFill>
                        <a:effectLst/>
                        <a:latin typeface="Calibri" panose="020F0502020204030204" pitchFamily="34" charset="0"/>
                      </a:endParaRP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endParaRPr lang="pt-BR" sz="800" b="0" i="0" u="none" strike="noStrike" dirty="0">
                        <a:solidFill>
                          <a:srgbClr val="000000"/>
                        </a:solidFill>
                        <a:effectLst/>
                        <a:latin typeface="Calibri" panose="020F0502020204030204" pitchFamily="34" charset="0"/>
                      </a:endParaRP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700" b="0" i="0" u="none" strike="noStrike" dirty="0">
                          <a:solidFill>
                            <a:srgbClr val="000000"/>
                          </a:solidFill>
                          <a:effectLst/>
                          <a:latin typeface="Calibri" panose="020F0502020204030204" pitchFamily="34" charset="0"/>
                        </a:rPr>
                        <a:t>ESCOLAS E APMIF</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700" b="0" i="0" u="none" strike="noStrike">
                          <a:solidFill>
                            <a:srgbClr val="000000"/>
                          </a:solidFill>
                          <a:effectLst/>
                          <a:latin typeface="Calibri" panose="020F0502020204030204" pitchFamily="34" charset="0"/>
                        </a:rPr>
                        <a:t> </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600" b="0" i="0" u="none" strike="noStrike">
                          <a:solidFill>
                            <a:srgbClr val="000000"/>
                          </a:solidFill>
                          <a:effectLst/>
                          <a:latin typeface="Calibri" panose="020F0502020204030204" pitchFamily="34" charset="0"/>
                        </a:rPr>
                        <a:t>06/02/2023</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925373883"/>
                  </a:ext>
                </a:extLst>
              </a:tr>
              <a:tr h="246738">
                <a:tc>
                  <a:txBody>
                    <a:bodyPr/>
                    <a:lstStyle/>
                    <a:p>
                      <a:pPr algn="ctr" fontAlgn="ctr"/>
                      <a:r>
                        <a:rPr lang="pt-BR" sz="700" b="0" i="0" u="none" strike="noStrike">
                          <a:solidFill>
                            <a:srgbClr val="000000"/>
                          </a:solidFill>
                          <a:effectLst/>
                          <a:latin typeface="Calibri" panose="020F0502020204030204" pitchFamily="34" charset="0"/>
                        </a:rPr>
                        <a:t>MUSICA</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lvl="1" algn="l" fontAlgn="ctr"/>
                      <a:r>
                        <a:rPr lang="pt-BR" sz="800" b="0" i="0" u="none" strike="noStrike" dirty="0">
                          <a:solidFill>
                            <a:srgbClr val="000000"/>
                          </a:solidFill>
                          <a:effectLst/>
                          <a:latin typeface="Calibri" panose="020F0502020204030204" pitchFamily="34" charset="0"/>
                        </a:rPr>
                        <a:t> NEIA</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700" b="0" i="0" u="none" strike="noStrike" dirty="0">
                          <a:solidFill>
                            <a:srgbClr val="000000"/>
                          </a:solidFill>
                          <a:effectLst/>
                          <a:latin typeface="Calibri" panose="020F0502020204030204" pitchFamily="34" charset="0"/>
                        </a:rPr>
                        <a:t>CANTO CORAL</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700" b="0" i="0" u="none" strike="noStrike">
                          <a:solidFill>
                            <a:srgbClr val="000000"/>
                          </a:solidFill>
                          <a:effectLst/>
                          <a:latin typeface="Calibri" panose="020F0502020204030204" pitchFamily="34" charset="0"/>
                        </a:rPr>
                        <a:t>ACAREI</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endParaRPr lang="pt-BR" sz="800" b="0" i="0" u="none" strike="noStrike">
                        <a:solidFill>
                          <a:srgbClr val="000000"/>
                        </a:solidFill>
                        <a:effectLst/>
                        <a:latin typeface="Calibri" panose="020F0502020204030204" pitchFamily="34" charset="0"/>
                      </a:endParaRP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endParaRPr lang="pt-BR" sz="800" b="0" i="0" u="none" strike="noStrike">
                        <a:solidFill>
                          <a:srgbClr val="000000"/>
                        </a:solidFill>
                        <a:effectLst/>
                        <a:latin typeface="Calibri" panose="020F0502020204030204" pitchFamily="34" charset="0"/>
                      </a:endParaRP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700" b="0" i="0" u="none" strike="noStrike" dirty="0">
                          <a:solidFill>
                            <a:srgbClr val="000000"/>
                          </a:solidFill>
                          <a:effectLst/>
                          <a:latin typeface="Calibri" panose="020F0502020204030204" pitchFamily="34" charset="0"/>
                        </a:rPr>
                        <a:t>APMIF</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700" b="0" i="0" u="none" strike="noStrike">
                          <a:solidFill>
                            <a:srgbClr val="000000"/>
                          </a:solidFill>
                          <a:effectLst/>
                          <a:latin typeface="Calibri" panose="020F0502020204030204" pitchFamily="34" charset="0"/>
                        </a:rPr>
                        <a:t>ESFORCE</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600" b="0" i="0" u="none" strike="noStrike" dirty="0">
                          <a:solidFill>
                            <a:srgbClr val="000000"/>
                          </a:solidFill>
                          <a:effectLst/>
                          <a:latin typeface="Calibri" panose="020F0502020204030204" pitchFamily="34" charset="0"/>
                        </a:rPr>
                        <a:t> </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FE7F3"/>
                    </a:solidFill>
                  </a:tcPr>
                </a:tc>
                <a:extLst>
                  <a:ext uri="{0D108BD9-81ED-4DB2-BD59-A6C34878D82A}">
                    <a16:rowId xmlns="" xmlns:a16="http://schemas.microsoft.com/office/drawing/2014/main" val="1739075714"/>
                  </a:ext>
                </a:extLst>
              </a:tr>
              <a:tr h="246738">
                <a:tc>
                  <a:txBody>
                    <a:bodyPr/>
                    <a:lstStyle/>
                    <a:p>
                      <a:pPr algn="ctr" fontAlgn="ctr"/>
                      <a:r>
                        <a:rPr lang="pt-BR" sz="700" b="0" i="0" u="none" strike="noStrike">
                          <a:solidFill>
                            <a:srgbClr val="000000"/>
                          </a:solidFill>
                          <a:effectLst/>
                          <a:latin typeface="Calibri" panose="020F0502020204030204" pitchFamily="34" charset="0"/>
                        </a:rPr>
                        <a:t>MUSICA</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lvl="1" algn="l" fontAlgn="ctr"/>
                      <a:r>
                        <a:rPr lang="pt-BR" sz="800" b="0" i="0" u="none" strike="noStrike">
                          <a:solidFill>
                            <a:srgbClr val="000000"/>
                          </a:solidFill>
                          <a:effectLst/>
                          <a:latin typeface="Calibri" panose="020F0502020204030204" pitchFamily="34" charset="0"/>
                        </a:rPr>
                        <a:t>HEBER RODRIGUES</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700" b="0" i="0" u="none" strike="noStrike">
                          <a:solidFill>
                            <a:srgbClr val="000000"/>
                          </a:solidFill>
                          <a:effectLst/>
                          <a:latin typeface="Calibri" panose="020F0502020204030204" pitchFamily="34" charset="0"/>
                        </a:rPr>
                        <a:t>PERCUSSÃO / MUSICALIZAÇÃO</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700" b="0" i="0" u="none" strike="noStrike">
                          <a:solidFill>
                            <a:srgbClr val="000000"/>
                          </a:solidFill>
                          <a:effectLst/>
                          <a:latin typeface="Calibri" panose="020F0502020204030204" pitchFamily="34" charset="0"/>
                        </a:rPr>
                        <a:t>ACAREI</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endParaRPr lang="pt-BR" sz="800" b="0" i="0" u="none" strike="noStrike" dirty="0">
                        <a:solidFill>
                          <a:srgbClr val="000000"/>
                        </a:solidFill>
                        <a:effectLst/>
                        <a:latin typeface="Calibri" panose="020F0502020204030204" pitchFamily="34" charset="0"/>
                      </a:endParaRP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endParaRPr lang="pt-BR" sz="800" b="0" i="0" u="none" strike="noStrike" dirty="0">
                        <a:solidFill>
                          <a:srgbClr val="000000"/>
                        </a:solidFill>
                        <a:effectLst/>
                        <a:latin typeface="Calibri" panose="020F0502020204030204" pitchFamily="34" charset="0"/>
                      </a:endParaRP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700" b="0" i="0" u="none" strike="noStrike" dirty="0">
                          <a:solidFill>
                            <a:srgbClr val="000000"/>
                          </a:solidFill>
                          <a:effectLst/>
                          <a:latin typeface="Calibri" panose="020F0502020204030204" pitchFamily="34" charset="0"/>
                        </a:rPr>
                        <a:t>APMIF/ESCOLAS/ASSISTÊNCIA/ENTIDADES</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700" b="0" i="0" u="none" strike="noStrike">
                          <a:solidFill>
                            <a:srgbClr val="000000"/>
                          </a:solidFill>
                          <a:effectLst/>
                          <a:latin typeface="Calibri" panose="020F0502020204030204" pitchFamily="34" charset="0"/>
                        </a:rPr>
                        <a:t>DESCENTRALIZAÇÃO</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600" b="0" i="0" u="none" strike="noStrike">
                          <a:solidFill>
                            <a:srgbClr val="000000"/>
                          </a:solidFill>
                          <a:effectLst/>
                          <a:latin typeface="Calibri" panose="020F0502020204030204" pitchFamily="34" charset="0"/>
                        </a:rPr>
                        <a:t> </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FE7F3"/>
                    </a:solidFill>
                  </a:tcPr>
                </a:tc>
                <a:extLst>
                  <a:ext uri="{0D108BD9-81ED-4DB2-BD59-A6C34878D82A}">
                    <a16:rowId xmlns="" xmlns:a16="http://schemas.microsoft.com/office/drawing/2014/main" val="632637003"/>
                  </a:ext>
                </a:extLst>
              </a:tr>
              <a:tr h="246738">
                <a:tc>
                  <a:txBody>
                    <a:bodyPr/>
                    <a:lstStyle/>
                    <a:p>
                      <a:pPr algn="ctr" fontAlgn="ctr"/>
                      <a:r>
                        <a:rPr lang="pt-BR" sz="700" b="0" i="0" u="none" strike="noStrike">
                          <a:solidFill>
                            <a:srgbClr val="000000"/>
                          </a:solidFill>
                          <a:effectLst/>
                          <a:latin typeface="Calibri" panose="020F0502020204030204" pitchFamily="34" charset="0"/>
                        </a:rPr>
                        <a:t>TEATRO</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lvl="1" algn="l" fontAlgn="ctr"/>
                      <a:r>
                        <a:rPr lang="pt-BR" sz="800" b="0" i="0" u="none" strike="noStrike" dirty="0">
                          <a:solidFill>
                            <a:srgbClr val="000000"/>
                          </a:solidFill>
                          <a:effectLst/>
                          <a:latin typeface="Calibri" panose="020F0502020204030204" pitchFamily="34" charset="0"/>
                        </a:rPr>
                        <a:t>VRADSON CASTRO</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700" b="0" i="0" u="none" strike="noStrike">
                          <a:solidFill>
                            <a:srgbClr val="000000"/>
                          </a:solidFill>
                          <a:effectLst/>
                          <a:latin typeface="Calibri" panose="020F0502020204030204" pitchFamily="34" charset="0"/>
                        </a:rPr>
                        <a:t>INICIAÇÃO AO TEATRO</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700" b="0" i="0" u="none" strike="noStrike">
                          <a:solidFill>
                            <a:srgbClr val="000000"/>
                          </a:solidFill>
                          <a:effectLst/>
                          <a:latin typeface="Calibri" panose="020F0502020204030204" pitchFamily="34" charset="0"/>
                        </a:rPr>
                        <a:t> </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endParaRPr lang="pt-BR" sz="800" b="0" i="0" u="none" strike="noStrike" dirty="0">
                        <a:solidFill>
                          <a:srgbClr val="000000"/>
                        </a:solidFill>
                        <a:effectLst/>
                        <a:latin typeface="Calibri" panose="020F0502020204030204" pitchFamily="34" charset="0"/>
                      </a:endParaRP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endParaRPr lang="pt-BR" sz="800" b="0" i="0" u="none" strike="noStrike" dirty="0">
                        <a:solidFill>
                          <a:srgbClr val="000000"/>
                        </a:solidFill>
                        <a:effectLst/>
                        <a:latin typeface="Calibri" panose="020F0502020204030204" pitchFamily="34" charset="0"/>
                      </a:endParaRP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700" b="0" i="0" u="none" strike="noStrike">
                          <a:solidFill>
                            <a:srgbClr val="000000"/>
                          </a:solidFill>
                          <a:effectLst/>
                          <a:latin typeface="Calibri" panose="020F0502020204030204" pitchFamily="34" charset="0"/>
                        </a:rPr>
                        <a:t>COLÉGIO SAN RAFAEL</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700" b="0" i="0" u="none" strike="noStrike" dirty="0">
                          <a:solidFill>
                            <a:srgbClr val="000000"/>
                          </a:solidFill>
                          <a:effectLst/>
                          <a:latin typeface="Calibri" panose="020F0502020204030204" pitchFamily="34" charset="0"/>
                        </a:rPr>
                        <a:t>BUSCAR MAIS COLEGIOS</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600" b="0" i="0" u="none" strike="noStrike">
                          <a:solidFill>
                            <a:srgbClr val="000000"/>
                          </a:solidFill>
                          <a:effectLst/>
                          <a:latin typeface="Calibri" panose="020F0502020204030204" pitchFamily="34" charset="0"/>
                        </a:rPr>
                        <a:t> </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FE7F3"/>
                    </a:solidFill>
                  </a:tcPr>
                </a:tc>
                <a:extLst>
                  <a:ext uri="{0D108BD9-81ED-4DB2-BD59-A6C34878D82A}">
                    <a16:rowId xmlns="" xmlns:a16="http://schemas.microsoft.com/office/drawing/2014/main" val="3241598602"/>
                  </a:ext>
                </a:extLst>
              </a:tr>
              <a:tr h="246738">
                <a:tc>
                  <a:txBody>
                    <a:bodyPr/>
                    <a:lstStyle/>
                    <a:p>
                      <a:pPr algn="ctr" fontAlgn="ctr"/>
                      <a:r>
                        <a:rPr lang="pt-BR" sz="700" b="0" i="0" u="none" strike="noStrike">
                          <a:solidFill>
                            <a:srgbClr val="000000"/>
                          </a:solidFill>
                          <a:effectLst/>
                          <a:latin typeface="Calibri" panose="020F0502020204030204" pitchFamily="34" charset="0"/>
                        </a:rPr>
                        <a:t>TEATRO</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lvl="1" algn="l" fontAlgn="ctr"/>
                      <a:r>
                        <a:rPr lang="pt-BR" sz="800" b="0" i="0" u="none" strike="noStrike">
                          <a:solidFill>
                            <a:srgbClr val="000000"/>
                          </a:solidFill>
                          <a:effectLst/>
                          <a:latin typeface="Calibri" panose="020F0502020204030204" pitchFamily="34" charset="0"/>
                        </a:rPr>
                        <a:t>JESSICA DUARTE</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700" b="0" i="0" u="none" strike="noStrike">
                          <a:solidFill>
                            <a:srgbClr val="000000"/>
                          </a:solidFill>
                          <a:effectLst/>
                          <a:latin typeface="Calibri" panose="020F0502020204030204" pitchFamily="34" charset="0"/>
                        </a:rPr>
                        <a:t>INICIAÇÃO AO TEATRO</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700" b="0" i="0" u="none" strike="noStrike" dirty="0">
                          <a:solidFill>
                            <a:srgbClr val="000000"/>
                          </a:solidFill>
                          <a:effectLst/>
                          <a:latin typeface="Calibri" panose="020F0502020204030204" pitchFamily="34" charset="0"/>
                        </a:rPr>
                        <a:t>ALESSANDRA</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endParaRPr lang="pt-BR" sz="800" b="0" i="0" u="none" strike="noStrike" dirty="0">
                        <a:solidFill>
                          <a:srgbClr val="000000"/>
                        </a:solidFill>
                        <a:effectLst/>
                        <a:latin typeface="Calibri" panose="020F0502020204030204" pitchFamily="34" charset="0"/>
                      </a:endParaRP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endParaRPr lang="pt-BR" sz="800" b="0" i="0" u="none" strike="noStrike" dirty="0">
                        <a:solidFill>
                          <a:srgbClr val="000000"/>
                        </a:solidFill>
                        <a:effectLst/>
                        <a:latin typeface="Calibri" panose="020F0502020204030204" pitchFamily="34" charset="0"/>
                      </a:endParaRP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700" b="0" i="0" u="none" strike="noStrike">
                          <a:solidFill>
                            <a:srgbClr val="000000"/>
                          </a:solidFill>
                          <a:effectLst/>
                          <a:latin typeface="Calibri" panose="020F0502020204030204" pitchFamily="34" charset="0"/>
                        </a:rPr>
                        <a:t>APMIF</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700" b="0" i="0" u="none" strike="noStrike" dirty="0">
                          <a:solidFill>
                            <a:srgbClr val="000000"/>
                          </a:solidFill>
                          <a:effectLst/>
                          <a:latin typeface="Calibri" panose="020F0502020204030204" pitchFamily="34" charset="0"/>
                        </a:rPr>
                        <a:t>ESFORCE</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600" b="0" i="0" u="none" strike="noStrike">
                          <a:solidFill>
                            <a:srgbClr val="000000"/>
                          </a:solidFill>
                          <a:effectLst/>
                          <a:latin typeface="Calibri" panose="020F0502020204030204" pitchFamily="34" charset="0"/>
                        </a:rPr>
                        <a:t> </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FE7F3"/>
                    </a:solidFill>
                  </a:tcPr>
                </a:tc>
                <a:extLst>
                  <a:ext uri="{0D108BD9-81ED-4DB2-BD59-A6C34878D82A}">
                    <a16:rowId xmlns="" xmlns:a16="http://schemas.microsoft.com/office/drawing/2014/main" val="4177260036"/>
                  </a:ext>
                </a:extLst>
              </a:tr>
              <a:tr h="246738">
                <a:tc>
                  <a:txBody>
                    <a:bodyPr/>
                    <a:lstStyle/>
                    <a:p>
                      <a:pPr algn="ctr" fontAlgn="ctr"/>
                      <a:r>
                        <a:rPr lang="pt-BR" sz="700" b="0" i="0" u="none" strike="noStrike">
                          <a:solidFill>
                            <a:srgbClr val="000000"/>
                          </a:solidFill>
                          <a:effectLst/>
                          <a:latin typeface="Calibri" panose="020F0502020204030204" pitchFamily="34" charset="0"/>
                        </a:rPr>
                        <a:t>ARTES VISUAIS</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lvl="1" algn="l" fontAlgn="ctr"/>
                      <a:r>
                        <a:rPr lang="pt-BR" sz="800" b="0" i="0" u="none" strike="noStrike" dirty="0">
                          <a:solidFill>
                            <a:srgbClr val="000000"/>
                          </a:solidFill>
                          <a:effectLst/>
                          <a:latin typeface="Calibri" panose="020F0502020204030204" pitchFamily="34" charset="0"/>
                        </a:rPr>
                        <a:t>BENITO</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700" b="0" i="0" u="none" strike="noStrike">
                          <a:solidFill>
                            <a:srgbClr val="000000"/>
                          </a:solidFill>
                          <a:effectLst/>
                          <a:latin typeface="Calibri" panose="020F0502020204030204" pitchFamily="34" charset="0"/>
                        </a:rPr>
                        <a:t>FOTOGRAFIA</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700" b="0" i="0" u="none" strike="noStrike" dirty="0">
                          <a:solidFill>
                            <a:srgbClr val="000000"/>
                          </a:solidFill>
                          <a:effectLst/>
                          <a:latin typeface="Calibri" panose="020F0502020204030204" pitchFamily="34" charset="0"/>
                        </a:rPr>
                        <a:t>ACAREI</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endParaRPr lang="pt-BR" sz="800" b="0" i="0" u="none" strike="noStrike" dirty="0">
                        <a:solidFill>
                          <a:srgbClr val="000000"/>
                        </a:solidFill>
                        <a:effectLst/>
                        <a:latin typeface="Calibri" panose="020F0502020204030204" pitchFamily="34" charset="0"/>
                      </a:endParaRP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endParaRPr lang="pt-BR" sz="800" b="0" i="0" u="none" strike="noStrike" dirty="0">
                        <a:solidFill>
                          <a:srgbClr val="000000"/>
                        </a:solidFill>
                        <a:effectLst/>
                        <a:latin typeface="Calibri" panose="020F0502020204030204" pitchFamily="34" charset="0"/>
                      </a:endParaRP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700" b="0" i="0" u="none" strike="noStrike">
                          <a:solidFill>
                            <a:srgbClr val="000000"/>
                          </a:solidFill>
                          <a:effectLst/>
                          <a:latin typeface="Calibri" panose="020F0502020204030204" pitchFamily="34" charset="0"/>
                        </a:rPr>
                        <a:t>APMIF</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700" b="0" i="0" u="none" strike="noStrike" dirty="0">
                          <a:solidFill>
                            <a:srgbClr val="000000"/>
                          </a:solidFill>
                          <a:effectLst/>
                          <a:latin typeface="Calibri" panose="020F0502020204030204" pitchFamily="34" charset="0"/>
                        </a:rPr>
                        <a:t>ESFORCE</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600" b="0" i="0" u="none" strike="noStrike">
                          <a:solidFill>
                            <a:srgbClr val="000000"/>
                          </a:solidFill>
                          <a:effectLst/>
                          <a:latin typeface="Calibri" panose="020F0502020204030204" pitchFamily="34" charset="0"/>
                        </a:rPr>
                        <a:t> </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FE7F3"/>
                    </a:solidFill>
                  </a:tcPr>
                </a:tc>
                <a:extLst>
                  <a:ext uri="{0D108BD9-81ED-4DB2-BD59-A6C34878D82A}">
                    <a16:rowId xmlns="" xmlns:a16="http://schemas.microsoft.com/office/drawing/2014/main" val="2582313853"/>
                  </a:ext>
                </a:extLst>
              </a:tr>
              <a:tr h="246738">
                <a:tc>
                  <a:txBody>
                    <a:bodyPr/>
                    <a:lstStyle/>
                    <a:p>
                      <a:pPr algn="ctr" fontAlgn="ctr"/>
                      <a:r>
                        <a:rPr lang="pt-BR" sz="700" b="0" i="0" u="none" strike="noStrike">
                          <a:solidFill>
                            <a:srgbClr val="000000"/>
                          </a:solidFill>
                          <a:effectLst/>
                          <a:latin typeface="Calibri" panose="020F0502020204030204" pitchFamily="34" charset="0"/>
                        </a:rPr>
                        <a:t>MUSICA</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lvl="1" algn="l" fontAlgn="ctr"/>
                      <a:r>
                        <a:rPr lang="pt-BR" sz="800" b="0" i="0" u="none" strike="noStrike" dirty="0">
                          <a:solidFill>
                            <a:srgbClr val="000000"/>
                          </a:solidFill>
                          <a:effectLst/>
                          <a:latin typeface="Calibri" panose="020F0502020204030204" pitchFamily="34" charset="0"/>
                        </a:rPr>
                        <a:t>JULIO ERTHAL</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700" b="0" i="0" u="none" strike="noStrike">
                          <a:solidFill>
                            <a:srgbClr val="000000"/>
                          </a:solidFill>
                          <a:effectLst/>
                          <a:latin typeface="Calibri" panose="020F0502020204030204" pitchFamily="34" charset="0"/>
                        </a:rPr>
                        <a:t> </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700" b="0" i="0" u="none" strike="noStrike" dirty="0">
                          <a:solidFill>
                            <a:srgbClr val="000000"/>
                          </a:solidFill>
                          <a:effectLst/>
                          <a:latin typeface="Calibri" panose="020F0502020204030204" pitchFamily="34" charset="0"/>
                        </a:rPr>
                        <a:t> </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endParaRPr lang="pt-BR" sz="800" b="0" i="0" u="none" strike="noStrike" dirty="0">
                        <a:solidFill>
                          <a:srgbClr val="000000"/>
                        </a:solidFill>
                        <a:effectLst/>
                        <a:latin typeface="Calibri" panose="020F0502020204030204" pitchFamily="34" charset="0"/>
                      </a:endParaRP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endParaRPr lang="pt-BR" sz="800" b="0" i="0" u="none" strike="noStrike" dirty="0">
                        <a:solidFill>
                          <a:srgbClr val="000000"/>
                        </a:solidFill>
                        <a:effectLst/>
                        <a:latin typeface="Calibri" panose="020F0502020204030204" pitchFamily="34" charset="0"/>
                      </a:endParaRP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700" b="0" i="0" u="none" strike="noStrike">
                          <a:solidFill>
                            <a:srgbClr val="000000"/>
                          </a:solidFill>
                          <a:effectLst/>
                          <a:latin typeface="Calibri" panose="020F0502020204030204" pitchFamily="34" charset="0"/>
                        </a:rPr>
                        <a:t>APMIF</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700" b="0" i="0" u="none" strike="noStrike">
                          <a:solidFill>
                            <a:srgbClr val="000000"/>
                          </a:solidFill>
                          <a:effectLst/>
                          <a:latin typeface="Calibri" panose="020F0502020204030204" pitchFamily="34" charset="0"/>
                        </a:rPr>
                        <a:t> </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600" b="0" i="0" u="none" strike="noStrike" dirty="0">
                          <a:solidFill>
                            <a:srgbClr val="000000"/>
                          </a:solidFill>
                          <a:effectLst/>
                          <a:latin typeface="Calibri" panose="020F0502020204030204" pitchFamily="34" charset="0"/>
                        </a:rPr>
                        <a:t> </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FE7F3"/>
                    </a:solidFill>
                  </a:tcPr>
                </a:tc>
                <a:extLst>
                  <a:ext uri="{0D108BD9-81ED-4DB2-BD59-A6C34878D82A}">
                    <a16:rowId xmlns="" xmlns:a16="http://schemas.microsoft.com/office/drawing/2014/main" val="2494426268"/>
                  </a:ext>
                </a:extLst>
              </a:tr>
              <a:tr h="246738">
                <a:tc>
                  <a:txBody>
                    <a:bodyPr/>
                    <a:lstStyle/>
                    <a:p>
                      <a:pPr algn="ctr" fontAlgn="ctr"/>
                      <a:r>
                        <a:rPr lang="pt-BR" sz="700" b="0" i="0" u="none" strike="noStrike">
                          <a:solidFill>
                            <a:srgbClr val="000000"/>
                          </a:solidFill>
                          <a:effectLst/>
                          <a:latin typeface="Calibri" panose="020F0502020204030204" pitchFamily="34" charset="0"/>
                        </a:rPr>
                        <a:t>ARTES PLÁSTICAS</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lvl="1" algn="l" fontAlgn="ctr"/>
                      <a:r>
                        <a:rPr lang="pt-BR" sz="800" b="0" i="0" u="none" strike="noStrike" dirty="0">
                          <a:solidFill>
                            <a:srgbClr val="000000"/>
                          </a:solidFill>
                          <a:effectLst/>
                          <a:latin typeface="Calibri" panose="020F0502020204030204" pitchFamily="34" charset="0"/>
                        </a:rPr>
                        <a:t>PILLAR SANTANA</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700" b="0" i="0" u="none" strike="noStrike">
                          <a:solidFill>
                            <a:srgbClr val="000000"/>
                          </a:solidFill>
                          <a:effectLst/>
                          <a:latin typeface="Calibri" panose="020F0502020204030204" pitchFamily="34" charset="0"/>
                        </a:rPr>
                        <a:t>DESENHO</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700" b="0" i="0" u="none" strike="noStrike" dirty="0">
                          <a:solidFill>
                            <a:srgbClr val="000000"/>
                          </a:solidFill>
                          <a:effectLst/>
                          <a:latin typeface="Calibri" panose="020F0502020204030204" pitchFamily="34" charset="0"/>
                        </a:rPr>
                        <a:t>ACAREI</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endParaRPr lang="pt-BR" sz="800" b="0" i="0" u="none" strike="noStrike" dirty="0">
                        <a:solidFill>
                          <a:srgbClr val="000000"/>
                        </a:solidFill>
                        <a:effectLst/>
                        <a:latin typeface="Calibri" panose="020F0502020204030204" pitchFamily="34" charset="0"/>
                      </a:endParaRP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endParaRPr lang="pt-BR" sz="800" b="0" i="0" u="none" strike="noStrike" dirty="0">
                        <a:solidFill>
                          <a:srgbClr val="000000"/>
                        </a:solidFill>
                        <a:effectLst/>
                        <a:latin typeface="Calibri" panose="020F0502020204030204" pitchFamily="34" charset="0"/>
                      </a:endParaRP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700" b="0" i="0" u="none" strike="noStrike">
                          <a:solidFill>
                            <a:srgbClr val="000000"/>
                          </a:solidFill>
                          <a:effectLst/>
                          <a:latin typeface="Calibri" panose="020F0502020204030204" pitchFamily="34" charset="0"/>
                        </a:rPr>
                        <a:t>APMIF</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700" b="0" i="0" u="none" strike="noStrike">
                          <a:solidFill>
                            <a:srgbClr val="000000"/>
                          </a:solidFill>
                          <a:effectLst/>
                          <a:latin typeface="Calibri" panose="020F0502020204030204" pitchFamily="34" charset="0"/>
                        </a:rPr>
                        <a:t>ESFORCE</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600" b="0" i="0" u="none" strike="noStrike" dirty="0">
                          <a:solidFill>
                            <a:srgbClr val="000000"/>
                          </a:solidFill>
                          <a:effectLst/>
                          <a:latin typeface="Calibri" panose="020F0502020204030204" pitchFamily="34" charset="0"/>
                        </a:rPr>
                        <a:t> </a:t>
                      </a:r>
                    </a:p>
                  </a:txBody>
                  <a:tcPr marL="7090" marR="7090" marT="70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FE7F3"/>
                    </a:solidFill>
                  </a:tcPr>
                </a:tc>
                <a:extLst>
                  <a:ext uri="{0D108BD9-81ED-4DB2-BD59-A6C34878D82A}">
                    <a16:rowId xmlns="" xmlns:a16="http://schemas.microsoft.com/office/drawing/2014/main" val="2222222742"/>
                  </a:ext>
                </a:extLst>
              </a:tr>
            </a:tbl>
          </a:graphicData>
        </a:graphic>
      </p:graphicFrame>
      <p:sp>
        <p:nvSpPr>
          <p:cNvPr id="23" name="Title Demo Text">
            <a:extLst>
              <a:ext uri="{FF2B5EF4-FFF2-40B4-BE49-F238E27FC236}">
                <a16:creationId xmlns="" xmlns:a16="http://schemas.microsoft.com/office/drawing/2014/main" id="{4500DBBF-ABEB-C4D8-662E-86C99845F353}"/>
              </a:ext>
            </a:extLst>
          </p:cNvPr>
          <p:cNvSpPr txBox="1"/>
          <p:nvPr/>
        </p:nvSpPr>
        <p:spPr>
          <a:xfrm>
            <a:off x="2711063" y="2387065"/>
            <a:ext cx="6769875" cy="3282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defRPr sz="7000" b="0">
                <a:solidFill>
                  <a:srgbClr val="3A4863"/>
                </a:solidFill>
                <a:latin typeface="Barlow Regular"/>
                <a:ea typeface="Barlow Regular"/>
                <a:cs typeface="Barlow Regular"/>
                <a:sym typeface="Barlow Regular"/>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rgbClr val="373F4C"/>
                </a:solidFill>
                <a:effectLst/>
                <a:uLnTx/>
                <a:uFillTx/>
                <a:latin typeface="Barlow Regular"/>
                <a:sym typeface="Barlow Regular"/>
              </a:rPr>
              <a:t>IDEIAS PARA EVOLUIRMOS ATÉ O FINAL DA SEMANA</a:t>
            </a:r>
            <a:endParaRPr kumimoji="0" sz="1800" b="0" i="0" u="none" strike="noStrike" kern="0" cap="none" spc="0" normalizeH="0" baseline="0" noProof="0" dirty="0">
              <a:ln>
                <a:noFill/>
              </a:ln>
              <a:solidFill>
                <a:srgbClr val="373F4C"/>
              </a:solidFill>
              <a:effectLst/>
              <a:uLnTx/>
              <a:uFillTx/>
              <a:latin typeface="Barlow Regular"/>
              <a:sym typeface="Barlow Regular"/>
            </a:endParaRPr>
          </a:p>
        </p:txBody>
      </p:sp>
      <p:pic>
        <p:nvPicPr>
          <p:cNvPr id="5" name="Imagem 4">
            <a:extLst>
              <a:ext uri="{FF2B5EF4-FFF2-40B4-BE49-F238E27FC236}">
                <a16:creationId xmlns="" xmlns:a16="http://schemas.microsoft.com/office/drawing/2014/main" id="{8E9A7411-AC7C-75FA-0603-15CEACB38EB0}"/>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510817" y="413094"/>
            <a:ext cx="3170354" cy="1866546"/>
          </a:xfrm>
          <a:prstGeom prst="rect">
            <a:avLst/>
          </a:prstGeom>
        </p:spPr>
      </p:pic>
    </p:spTree>
    <p:extLst>
      <p:ext uri="{BB962C8B-B14F-4D97-AF65-F5344CB8AC3E}">
        <p14:creationId xmlns="" xmlns:p14="http://schemas.microsoft.com/office/powerpoint/2010/main" val="4251899007"/>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Imagem 3">
            <a:extLst>
              <a:ext uri="{FF2B5EF4-FFF2-40B4-BE49-F238E27FC236}">
                <a16:creationId xmlns="" xmlns:a16="http://schemas.microsoft.com/office/drawing/2014/main" id="{557C0212-BECB-3FC2-AC73-99C02A9B9578}"/>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227572" y="1518614"/>
            <a:ext cx="6489634" cy="3820772"/>
          </a:xfrm>
          <a:prstGeom prst="rect">
            <a:avLst/>
          </a:prstGeom>
        </p:spPr>
      </p:pic>
    </p:spTree>
    <p:extLst>
      <p:ext uri="{BB962C8B-B14F-4D97-AF65-F5344CB8AC3E}">
        <p14:creationId xmlns="" xmlns:p14="http://schemas.microsoft.com/office/powerpoint/2010/main" val="1767813259"/>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orem Ipsum is simply dummy text of the printing and typesetting industry. Lorem Ipsum has been the industry's standard dummy text ever since the 1500s, when an unknown printer took a galley of type and scrambled it to make a type specimen book. It has s">
            <a:extLst>
              <a:ext uri="{FF2B5EF4-FFF2-40B4-BE49-F238E27FC236}">
                <a16:creationId xmlns="" xmlns:a16="http://schemas.microsoft.com/office/drawing/2014/main" id="{C96DBE0C-A0CC-A975-AEF6-F15737ECED2E}"/>
              </a:ext>
            </a:extLst>
          </p:cNvPr>
          <p:cNvSpPr txBox="1"/>
          <p:nvPr/>
        </p:nvSpPr>
        <p:spPr>
          <a:xfrm>
            <a:off x="5368194" y="953838"/>
            <a:ext cx="3384376" cy="3898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l">
              <a:defRPr>
                <a:solidFill>
                  <a:srgbClr val="535353"/>
                </a:solidFill>
                <a:latin typeface="Barlow SemiBold"/>
                <a:ea typeface="Barlow SemiBold"/>
                <a:cs typeface="Barlow SemiBold"/>
                <a:sym typeface="Barlow SemiBold"/>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pt-BR" sz="2200" b="0" i="0" u="none" strike="noStrike" kern="0" cap="none" spc="0" normalizeH="0" baseline="0" noProof="0" dirty="0">
                <a:ln>
                  <a:noFill/>
                </a:ln>
                <a:solidFill>
                  <a:srgbClr val="373F4C"/>
                </a:solidFill>
                <a:effectLst/>
                <a:uLnTx/>
                <a:uFillTx/>
                <a:latin typeface="Barlow" panose="00000500000000000000" pitchFamily="2" charset="0"/>
                <a:sym typeface="Barlow SemiBold"/>
              </a:rPr>
              <a:t>PILLAR SANTANA</a:t>
            </a:r>
          </a:p>
        </p:txBody>
      </p:sp>
      <p:sp>
        <p:nvSpPr>
          <p:cNvPr id="13" name="Line">
            <a:extLst>
              <a:ext uri="{FF2B5EF4-FFF2-40B4-BE49-F238E27FC236}">
                <a16:creationId xmlns="" xmlns:a16="http://schemas.microsoft.com/office/drawing/2014/main" id="{1E701D7A-E2B6-0108-602B-44B5B20CB536}"/>
              </a:ext>
            </a:extLst>
          </p:cNvPr>
          <p:cNvSpPr/>
          <p:nvPr/>
        </p:nvSpPr>
        <p:spPr>
          <a:xfrm>
            <a:off x="4163143" y="979403"/>
            <a:ext cx="1072100" cy="33872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8577" y="0"/>
                </a:lnTo>
                <a:lnTo>
                  <a:pt x="0" y="21600"/>
                </a:lnTo>
              </a:path>
            </a:pathLst>
          </a:custGeom>
          <a:ln w="25400">
            <a:solidFill>
              <a:schemeClr val="bg2">
                <a:lumMod val="50000"/>
              </a:schemeClr>
            </a:solidFill>
          </a:ln>
        </p:spPr>
        <p:txBody>
          <a:bodyPr lIns="22859" tIns="22859" rIns="22859" bIns="22859"/>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sz="1500" b="1" i="0" u="none" strike="noStrike" kern="0" cap="none" spc="0" normalizeH="0" baseline="0" noProof="0">
              <a:ln>
                <a:noFill/>
              </a:ln>
              <a:solidFill>
                <a:srgbClr val="000000"/>
              </a:solidFill>
              <a:effectLst/>
              <a:uLnTx/>
              <a:uFillTx/>
              <a:latin typeface="Helvetica Neue"/>
              <a:sym typeface="Helvetica Neue"/>
            </a:endParaRPr>
          </a:p>
        </p:txBody>
      </p:sp>
      <p:sp>
        <p:nvSpPr>
          <p:cNvPr id="25" name="Title Project Information">
            <a:extLst>
              <a:ext uri="{FF2B5EF4-FFF2-40B4-BE49-F238E27FC236}">
                <a16:creationId xmlns="" xmlns:a16="http://schemas.microsoft.com/office/drawing/2014/main" id="{4AE24D49-49DA-F993-4DA3-0ACF9BDEC91F}"/>
              </a:ext>
            </a:extLst>
          </p:cNvPr>
          <p:cNvSpPr txBox="1"/>
          <p:nvPr/>
        </p:nvSpPr>
        <p:spPr>
          <a:xfrm>
            <a:off x="5302602" y="1957312"/>
            <a:ext cx="937888" cy="2975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p>
            <a:pPr marL="0" marR="0" lvl="0" indent="0" algn="l" defTabSz="412750" rtl="0" eaLnBrk="1" fontAlgn="auto" latinLnBrk="0" hangingPunct="0">
              <a:lnSpc>
                <a:spcPct val="100000"/>
              </a:lnSpc>
              <a:spcBef>
                <a:spcPts val="0"/>
              </a:spcBef>
              <a:spcAft>
                <a:spcPts val="0"/>
              </a:spcAft>
              <a:buClrTx/>
              <a:buSzTx/>
              <a:buFontTx/>
              <a:buNone/>
              <a:tabLst/>
              <a:defRPr sz="3200" b="0">
                <a:solidFill>
                  <a:srgbClr val="3A4863"/>
                </a:solidFill>
                <a:latin typeface="Barlow Regular"/>
                <a:ea typeface="Barlow Regular"/>
                <a:cs typeface="Barlow Regular"/>
                <a:sym typeface="Barlow Regular"/>
              </a:defRPr>
            </a:pPr>
            <a:r>
              <a:rPr kumimoji="0" lang="pt-BR" sz="1600" b="0" i="0" u="none" strike="noStrike" kern="0" cap="none" spc="0" normalizeH="0" baseline="0" noProof="0" dirty="0">
                <a:ln>
                  <a:noFill/>
                </a:ln>
                <a:solidFill>
                  <a:srgbClr val="3A4863"/>
                </a:solidFill>
                <a:effectLst/>
                <a:uLnTx/>
                <a:uFillTx/>
                <a:latin typeface="Barlow Medium"/>
                <a:ea typeface="Barlow Medium"/>
                <a:cs typeface="Barlow Medium"/>
                <a:sym typeface="Barlow Medium"/>
              </a:rPr>
              <a:t>DIVISÃO</a:t>
            </a:r>
            <a:endParaRPr kumimoji="0" sz="1600" b="0" i="0" u="none" strike="noStrike" kern="0" cap="none" spc="0" normalizeH="0" baseline="0" noProof="0" dirty="0">
              <a:ln>
                <a:noFill/>
              </a:ln>
              <a:solidFill>
                <a:srgbClr val="3A4863"/>
              </a:solidFill>
              <a:effectLst/>
              <a:uLnTx/>
              <a:uFillTx/>
              <a:latin typeface="Barlow Medium"/>
              <a:ea typeface="Barlow Medium"/>
              <a:cs typeface="Barlow Medium"/>
              <a:sym typeface="Barlow Medium"/>
            </a:endParaRPr>
          </a:p>
        </p:txBody>
      </p:sp>
      <p:sp>
        <p:nvSpPr>
          <p:cNvPr id="26" name="Line">
            <a:extLst>
              <a:ext uri="{FF2B5EF4-FFF2-40B4-BE49-F238E27FC236}">
                <a16:creationId xmlns="" xmlns:a16="http://schemas.microsoft.com/office/drawing/2014/main" id="{47BD0375-5130-46C1-3A31-1B5608C2C0B6}"/>
              </a:ext>
            </a:extLst>
          </p:cNvPr>
          <p:cNvSpPr/>
          <p:nvPr/>
        </p:nvSpPr>
        <p:spPr>
          <a:xfrm>
            <a:off x="6170683" y="2296294"/>
            <a:ext cx="1073576" cy="115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923" y="21600"/>
                </a:lnTo>
                <a:lnTo>
                  <a:pt x="0" y="0"/>
                </a:lnTo>
              </a:path>
            </a:pathLst>
          </a:custGeom>
          <a:ln w="25400">
            <a:solidFill>
              <a:schemeClr val="accent5"/>
            </a:solidFill>
          </a:ln>
        </p:spPr>
        <p:txBody>
          <a:bodyPr lIns="22859" tIns="22859" rIns="22859" bIns="22859"/>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sz="1500" b="1" i="0" u="none" strike="noStrike" kern="0" cap="none" spc="0" normalizeH="0" baseline="0" noProof="0">
              <a:ln>
                <a:noFill/>
              </a:ln>
              <a:solidFill>
                <a:srgbClr val="000000"/>
              </a:solidFill>
              <a:effectLst/>
              <a:uLnTx/>
              <a:uFillTx/>
              <a:latin typeface="Helvetica Neue"/>
              <a:sym typeface="Helvetica Neue"/>
            </a:endParaRPr>
          </a:p>
        </p:txBody>
      </p:sp>
      <p:sp>
        <p:nvSpPr>
          <p:cNvPr id="27" name="Line">
            <a:extLst>
              <a:ext uri="{FF2B5EF4-FFF2-40B4-BE49-F238E27FC236}">
                <a16:creationId xmlns="" xmlns:a16="http://schemas.microsoft.com/office/drawing/2014/main" id="{75D3AB6D-D1A7-278D-696F-CFD238E00916}"/>
              </a:ext>
            </a:extLst>
          </p:cNvPr>
          <p:cNvSpPr/>
          <p:nvPr/>
        </p:nvSpPr>
        <p:spPr>
          <a:xfrm>
            <a:off x="6171477" y="1883359"/>
            <a:ext cx="1059360" cy="11285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670" y="0"/>
                </a:lnTo>
                <a:lnTo>
                  <a:pt x="0" y="21600"/>
                </a:lnTo>
              </a:path>
            </a:pathLst>
          </a:custGeom>
          <a:ln w="25400">
            <a:solidFill>
              <a:schemeClr val="accent5"/>
            </a:solidFill>
          </a:ln>
        </p:spPr>
        <p:txBody>
          <a:bodyPr lIns="22859" tIns="22859" rIns="22859" bIns="22859"/>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sz="1500" b="1" i="0" u="none" strike="noStrike" kern="0" cap="none" spc="0" normalizeH="0" baseline="0" noProof="0">
              <a:ln>
                <a:noFill/>
              </a:ln>
              <a:solidFill>
                <a:srgbClr val="000000"/>
              </a:solidFill>
              <a:effectLst/>
              <a:uLnTx/>
              <a:uFillTx/>
              <a:latin typeface="Helvetica Neue"/>
              <a:sym typeface="Helvetica Neue"/>
            </a:endParaRPr>
          </a:p>
        </p:txBody>
      </p:sp>
      <p:sp>
        <p:nvSpPr>
          <p:cNvPr id="28" name="Venn diagram">
            <a:extLst>
              <a:ext uri="{FF2B5EF4-FFF2-40B4-BE49-F238E27FC236}">
                <a16:creationId xmlns="" xmlns:a16="http://schemas.microsoft.com/office/drawing/2014/main" id="{495F95F5-4BAC-9BDA-34B7-641BE7B0E0B6}"/>
              </a:ext>
            </a:extLst>
          </p:cNvPr>
          <p:cNvSpPr txBox="1"/>
          <p:nvPr/>
        </p:nvSpPr>
        <p:spPr>
          <a:xfrm>
            <a:off x="7443527" y="1746488"/>
            <a:ext cx="2193249" cy="3282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l">
              <a:defRPr sz="4600">
                <a:latin typeface="Barlow Bold"/>
                <a:ea typeface="Barlow Bold"/>
                <a:cs typeface="Barlow Bold"/>
                <a:sym typeface="Barlow Bold"/>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rgbClr val="373F4C"/>
                </a:solidFill>
                <a:effectLst/>
                <a:uLnTx/>
                <a:uFillTx/>
                <a:latin typeface="Barlow" panose="00000500000000000000" pitchFamily="2" charset="0"/>
                <a:sym typeface="Barlow Bold"/>
              </a:rPr>
              <a:t>Cursos</a:t>
            </a:r>
          </a:p>
        </p:txBody>
      </p:sp>
      <p:sp>
        <p:nvSpPr>
          <p:cNvPr id="29" name="Venn diagram">
            <a:extLst>
              <a:ext uri="{FF2B5EF4-FFF2-40B4-BE49-F238E27FC236}">
                <a16:creationId xmlns="" xmlns:a16="http://schemas.microsoft.com/office/drawing/2014/main" id="{C446D90B-78A1-0ECD-8150-0B058A2A46B4}"/>
              </a:ext>
            </a:extLst>
          </p:cNvPr>
          <p:cNvSpPr txBox="1"/>
          <p:nvPr/>
        </p:nvSpPr>
        <p:spPr>
          <a:xfrm>
            <a:off x="7310441" y="2228931"/>
            <a:ext cx="2193249" cy="3282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l">
              <a:defRPr sz="4600">
                <a:latin typeface="Barlow Bold"/>
                <a:ea typeface="Barlow Bold"/>
                <a:cs typeface="Barlow Bold"/>
                <a:sym typeface="Barlow Bold"/>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rgbClr val="373F4C"/>
                </a:solidFill>
                <a:effectLst/>
                <a:uLnTx/>
                <a:uFillTx/>
                <a:latin typeface="Barlow" panose="00000500000000000000" pitchFamily="2" charset="0"/>
                <a:sym typeface="Barlow Bold"/>
              </a:rPr>
              <a:t>Oficinas</a:t>
            </a:r>
          </a:p>
        </p:txBody>
      </p:sp>
      <p:sp>
        <p:nvSpPr>
          <p:cNvPr id="30" name="Line">
            <a:extLst>
              <a:ext uri="{FF2B5EF4-FFF2-40B4-BE49-F238E27FC236}">
                <a16:creationId xmlns="" xmlns:a16="http://schemas.microsoft.com/office/drawing/2014/main" id="{8360DAF7-9F50-AE96-8402-9EC9F5AEF6C4}"/>
              </a:ext>
            </a:extLst>
          </p:cNvPr>
          <p:cNvSpPr/>
          <p:nvPr/>
        </p:nvSpPr>
        <p:spPr>
          <a:xfrm>
            <a:off x="4163143" y="2000466"/>
            <a:ext cx="1073576" cy="115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923" y="21600"/>
                </a:lnTo>
                <a:lnTo>
                  <a:pt x="0" y="0"/>
                </a:lnTo>
              </a:path>
            </a:pathLst>
          </a:custGeom>
          <a:ln w="25400">
            <a:solidFill>
              <a:schemeClr val="bg2">
                <a:lumMod val="50000"/>
              </a:schemeClr>
            </a:solidFill>
          </a:ln>
        </p:spPr>
        <p:txBody>
          <a:bodyPr lIns="22859" tIns="22859" rIns="22859" bIns="22859"/>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sz="1500" b="1" i="0" u="none" strike="noStrike" kern="0" cap="none" spc="0" normalizeH="0" baseline="0" noProof="0">
              <a:ln>
                <a:noFill/>
              </a:ln>
              <a:solidFill>
                <a:srgbClr val="000000"/>
              </a:solidFill>
              <a:effectLst/>
              <a:uLnTx/>
              <a:uFillTx/>
              <a:latin typeface="Helvetica Neue"/>
              <a:sym typeface="Helvetica Neue"/>
            </a:endParaRPr>
          </a:p>
        </p:txBody>
      </p:sp>
      <p:sp>
        <p:nvSpPr>
          <p:cNvPr id="40" name="Title Demo Text">
            <a:extLst>
              <a:ext uri="{FF2B5EF4-FFF2-40B4-BE49-F238E27FC236}">
                <a16:creationId xmlns="" xmlns:a16="http://schemas.microsoft.com/office/drawing/2014/main" id="{0F7A7DAD-637E-B88B-ED11-9D8BBB7663D6}"/>
              </a:ext>
            </a:extLst>
          </p:cNvPr>
          <p:cNvSpPr txBox="1"/>
          <p:nvPr/>
        </p:nvSpPr>
        <p:spPr>
          <a:xfrm>
            <a:off x="2711063" y="3278321"/>
            <a:ext cx="6769875" cy="3282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defRPr sz="7000" b="0">
                <a:solidFill>
                  <a:srgbClr val="3A4863"/>
                </a:solidFill>
                <a:latin typeface="Barlow Regular"/>
                <a:ea typeface="Barlow Regular"/>
                <a:cs typeface="Barlow Regular"/>
                <a:sym typeface="Barlow Regular"/>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rgbClr val="373F4C"/>
                </a:solidFill>
                <a:effectLst/>
                <a:uLnTx/>
                <a:uFillTx/>
                <a:latin typeface="Barlow Regular"/>
                <a:sym typeface="Barlow Regular"/>
              </a:rPr>
              <a:t>PROFESSORES E CARGA HORÁRIA . INÍCIO JAN/23</a:t>
            </a:r>
            <a:endParaRPr kumimoji="0" sz="1800" b="0" i="0" u="none" strike="noStrike" kern="0" cap="none" spc="0" normalizeH="0" baseline="0" noProof="0" dirty="0">
              <a:ln>
                <a:noFill/>
              </a:ln>
              <a:solidFill>
                <a:srgbClr val="373F4C"/>
              </a:solidFill>
              <a:effectLst/>
              <a:uLnTx/>
              <a:uFillTx/>
              <a:latin typeface="Barlow Regular"/>
              <a:sym typeface="Barlow Regular"/>
            </a:endParaRPr>
          </a:p>
        </p:txBody>
      </p:sp>
      <p:sp>
        <p:nvSpPr>
          <p:cNvPr id="43" name="Lorem Ipsum is simply dummy text of the printing and typesetting industry. Lorem Ipsum has been the industry's standard dummy text ever since the 1500s, when an unknown printer took a galley of type and scrambled it to make a type specimen book. It has s">
            <a:extLst>
              <a:ext uri="{FF2B5EF4-FFF2-40B4-BE49-F238E27FC236}">
                <a16:creationId xmlns="" xmlns:a16="http://schemas.microsoft.com/office/drawing/2014/main" id="{65A43DCA-B064-41D0-C144-C1259EC47680}"/>
              </a:ext>
            </a:extLst>
          </p:cNvPr>
          <p:cNvSpPr txBox="1"/>
          <p:nvPr/>
        </p:nvSpPr>
        <p:spPr>
          <a:xfrm>
            <a:off x="5368194" y="724611"/>
            <a:ext cx="2065685" cy="2975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sz="2500">
                <a:solidFill>
                  <a:srgbClr val="9D9F9D"/>
                </a:solidFill>
                <a:latin typeface="Barlow Medium"/>
                <a:ea typeface="Barlow Medium"/>
                <a:cs typeface="Barlow Medium"/>
                <a:sym typeface="Barlow Medium"/>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pt-BR" sz="1600" b="0" i="0" u="none" strike="noStrike" kern="0" cap="none" spc="0" normalizeH="0" baseline="0" noProof="0" dirty="0">
                <a:ln>
                  <a:noFill/>
                </a:ln>
                <a:solidFill>
                  <a:srgbClr val="373F4C"/>
                </a:solidFill>
                <a:effectLst/>
                <a:uLnTx/>
                <a:uFillTx/>
                <a:latin typeface="Barlow" panose="00000500000000000000" pitchFamily="2" charset="0"/>
                <a:sym typeface="Barlow Medium"/>
              </a:rPr>
              <a:t>LÍDER</a:t>
            </a:r>
          </a:p>
        </p:txBody>
      </p:sp>
      <p:graphicFrame>
        <p:nvGraphicFramePr>
          <p:cNvPr id="4" name="Tabela 3">
            <a:extLst>
              <a:ext uri="{FF2B5EF4-FFF2-40B4-BE49-F238E27FC236}">
                <a16:creationId xmlns="" xmlns:a16="http://schemas.microsoft.com/office/drawing/2014/main" id="{55C60838-83C5-2021-13D3-884D85274799}"/>
              </a:ext>
            </a:extLst>
          </p:cNvPr>
          <p:cNvGraphicFramePr>
            <a:graphicFrameLocks noGrp="1"/>
          </p:cNvGraphicFramePr>
          <p:nvPr>
            <p:extLst>
              <p:ext uri="{D42A27DB-BD31-4B8C-83A1-F6EECF244321}">
                <p14:modId xmlns="" xmlns:p14="http://schemas.microsoft.com/office/powerpoint/2010/main" val="1260169991"/>
              </p:ext>
            </p:extLst>
          </p:nvPr>
        </p:nvGraphicFramePr>
        <p:xfrm>
          <a:off x="844550" y="3798102"/>
          <a:ext cx="10502900" cy="2728536"/>
        </p:xfrm>
        <a:graphic>
          <a:graphicData uri="http://schemas.openxmlformats.org/drawingml/2006/table">
            <a:tbl>
              <a:tblPr/>
              <a:tblGrid>
                <a:gridCol w="1746029">
                  <a:extLst>
                    <a:ext uri="{9D8B030D-6E8A-4147-A177-3AD203B41FA5}">
                      <a16:colId xmlns="" xmlns:a16="http://schemas.microsoft.com/office/drawing/2014/main" val="1674299955"/>
                    </a:ext>
                  </a:extLst>
                </a:gridCol>
                <a:gridCol w="1698519">
                  <a:extLst>
                    <a:ext uri="{9D8B030D-6E8A-4147-A177-3AD203B41FA5}">
                      <a16:colId xmlns="" xmlns:a16="http://schemas.microsoft.com/office/drawing/2014/main" val="1630766878"/>
                    </a:ext>
                  </a:extLst>
                </a:gridCol>
                <a:gridCol w="1152142">
                  <a:extLst>
                    <a:ext uri="{9D8B030D-6E8A-4147-A177-3AD203B41FA5}">
                      <a16:colId xmlns="" xmlns:a16="http://schemas.microsoft.com/office/drawing/2014/main" val="1898210647"/>
                    </a:ext>
                  </a:extLst>
                </a:gridCol>
                <a:gridCol w="938342">
                  <a:extLst>
                    <a:ext uri="{9D8B030D-6E8A-4147-A177-3AD203B41FA5}">
                      <a16:colId xmlns="" xmlns:a16="http://schemas.microsoft.com/office/drawing/2014/main" val="2493142795"/>
                    </a:ext>
                  </a:extLst>
                </a:gridCol>
                <a:gridCol w="1060090">
                  <a:extLst>
                    <a:ext uri="{9D8B030D-6E8A-4147-A177-3AD203B41FA5}">
                      <a16:colId xmlns="" xmlns:a16="http://schemas.microsoft.com/office/drawing/2014/main" val="3410800756"/>
                    </a:ext>
                  </a:extLst>
                </a:gridCol>
                <a:gridCol w="1377818">
                  <a:extLst>
                    <a:ext uri="{9D8B030D-6E8A-4147-A177-3AD203B41FA5}">
                      <a16:colId xmlns="" xmlns:a16="http://schemas.microsoft.com/office/drawing/2014/main" val="2779392417"/>
                    </a:ext>
                  </a:extLst>
                </a:gridCol>
                <a:gridCol w="1306552">
                  <a:extLst>
                    <a:ext uri="{9D8B030D-6E8A-4147-A177-3AD203B41FA5}">
                      <a16:colId xmlns="" xmlns:a16="http://schemas.microsoft.com/office/drawing/2014/main" val="3063819310"/>
                    </a:ext>
                  </a:extLst>
                </a:gridCol>
                <a:gridCol w="1223408">
                  <a:extLst>
                    <a:ext uri="{9D8B030D-6E8A-4147-A177-3AD203B41FA5}">
                      <a16:colId xmlns="" xmlns:a16="http://schemas.microsoft.com/office/drawing/2014/main" val="2997596888"/>
                    </a:ext>
                  </a:extLst>
                </a:gridCol>
              </a:tblGrid>
              <a:tr h="585126">
                <a:tc>
                  <a:txBody>
                    <a:bodyPr/>
                    <a:lstStyle/>
                    <a:p>
                      <a:pPr algn="ctr" fontAlgn="ctr"/>
                      <a:r>
                        <a:rPr lang="pt-BR" sz="1050" b="1" i="0" u="none" strike="noStrike" dirty="0">
                          <a:solidFill>
                            <a:srgbClr val="000000"/>
                          </a:solidFill>
                          <a:effectLst/>
                          <a:latin typeface="Calibri" panose="020F0502020204030204" pitchFamily="34" charset="0"/>
                        </a:rPr>
                        <a:t>PROFESSOR</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DC6D7"/>
                    </a:solidFill>
                  </a:tcPr>
                </a:tc>
                <a:tc>
                  <a:txBody>
                    <a:bodyPr/>
                    <a:lstStyle/>
                    <a:p>
                      <a:pPr algn="ctr" fontAlgn="ctr"/>
                      <a:r>
                        <a:rPr lang="pt-BR" sz="1000" b="1" i="0" u="none" strike="noStrike">
                          <a:solidFill>
                            <a:srgbClr val="000000"/>
                          </a:solidFill>
                          <a:effectLst/>
                          <a:latin typeface="Calibri" panose="020F0502020204030204" pitchFamily="34" charset="0"/>
                        </a:rPr>
                        <a:t>CURSO</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DC6D7"/>
                    </a:solidFill>
                  </a:tcPr>
                </a:tc>
                <a:tc>
                  <a:txBody>
                    <a:bodyPr/>
                    <a:lstStyle/>
                    <a:p>
                      <a:pPr algn="ctr" fontAlgn="ctr"/>
                      <a:r>
                        <a:rPr lang="pt-BR" sz="1000" b="1" i="0" u="none" strike="noStrike" dirty="0">
                          <a:solidFill>
                            <a:srgbClr val="000000"/>
                          </a:solidFill>
                          <a:effectLst/>
                          <a:latin typeface="Calibri" panose="020F0502020204030204" pitchFamily="34" charset="0"/>
                        </a:rPr>
                        <a:t>FORNECEDOR</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DC6D7"/>
                    </a:solidFill>
                  </a:tcPr>
                </a:tc>
                <a:tc>
                  <a:txBody>
                    <a:bodyPr/>
                    <a:lstStyle/>
                    <a:p>
                      <a:pPr algn="ctr" fontAlgn="ctr"/>
                      <a:r>
                        <a:rPr lang="pt-BR" sz="1000" b="1" i="0" u="none" strike="noStrike" dirty="0">
                          <a:solidFill>
                            <a:srgbClr val="000000"/>
                          </a:solidFill>
                          <a:effectLst/>
                          <a:latin typeface="Calibri" panose="020F0502020204030204" pitchFamily="34" charset="0"/>
                        </a:rPr>
                        <a:t>C. HOR. MENSAL</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DC6D7"/>
                    </a:solidFill>
                  </a:tcPr>
                </a:tc>
                <a:tc>
                  <a:txBody>
                    <a:bodyPr/>
                    <a:lstStyle/>
                    <a:p>
                      <a:pPr algn="ctr" fontAlgn="ctr"/>
                      <a:r>
                        <a:rPr lang="pt-BR" sz="1000" b="1" i="0" u="none" strike="noStrike" dirty="0">
                          <a:solidFill>
                            <a:srgbClr val="000000"/>
                          </a:solidFill>
                          <a:effectLst/>
                          <a:latin typeface="Calibri" panose="020F0502020204030204" pitchFamily="34" charset="0"/>
                        </a:rPr>
                        <a:t>C. HOR. SEMANAL</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DC6D7"/>
                    </a:solidFill>
                  </a:tcPr>
                </a:tc>
                <a:tc>
                  <a:txBody>
                    <a:bodyPr/>
                    <a:lstStyle/>
                    <a:p>
                      <a:pPr algn="ctr" fontAlgn="ctr"/>
                      <a:r>
                        <a:rPr lang="pt-BR" sz="1000" b="1" i="0" u="none" strike="noStrike" dirty="0">
                          <a:solidFill>
                            <a:srgbClr val="000000"/>
                          </a:solidFill>
                          <a:effectLst/>
                          <a:latin typeface="Calibri" panose="020F0502020204030204" pitchFamily="34" charset="0"/>
                        </a:rPr>
                        <a:t>LOCAL DE ENSINO</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0EAEF"/>
                    </a:solidFill>
                  </a:tcPr>
                </a:tc>
                <a:tc>
                  <a:txBody>
                    <a:bodyPr/>
                    <a:lstStyle/>
                    <a:p>
                      <a:pPr algn="ctr" fontAlgn="ctr"/>
                      <a:r>
                        <a:rPr lang="pt-BR" sz="800" b="1" i="0" u="none" strike="noStrike" dirty="0">
                          <a:solidFill>
                            <a:srgbClr val="000000"/>
                          </a:solidFill>
                          <a:effectLst/>
                          <a:latin typeface="Calibri" panose="020F0502020204030204" pitchFamily="34" charset="0"/>
                        </a:rPr>
                        <a:t>NOME DA SALA</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0EAEF"/>
                    </a:solidFill>
                  </a:tcPr>
                </a:tc>
                <a:tc>
                  <a:txBody>
                    <a:bodyPr/>
                    <a:lstStyle/>
                    <a:p>
                      <a:pPr algn="ctr" fontAlgn="ctr"/>
                      <a:r>
                        <a:rPr lang="pt-BR" sz="1000" b="1" i="0" u="none" strike="noStrike" dirty="0">
                          <a:solidFill>
                            <a:srgbClr val="000000"/>
                          </a:solidFill>
                          <a:effectLst/>
                          <a:latin typeface="Calibri" panose="020F0502020204030204" pitchFamily="34" charset="0"/>
                        </a:rPr>
                        <a:t>INÍCIO DAS AULAS</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DC6D7"/>
                    </a:solidFill>
                  </a:tcPr>
                </a:tc>
                <a:extLst>
                  <a:ext uri="{0D108BD9-81ED-4DB2-BD59-A6C34878D82A}">
                    <a16:rowId xmlns="" xmlns:a16="http://schemas.microsoft.com/office/drawing/2014/main" val="1674368423"/>
                  </a:ext>
                </a:extLst>
              </a:tr>
              <a:tr h="357235">
                <a:tc>
                  <a:txBody>
                    <a:bodyPr/>
                    <a:lstStyle/>
                    <a:p>
                      <a:pPr algn="l" fontAlgn="ctr"/>
                      <a:r>
                        <a:rPr lang="pt-BR" sz="1000" b="0" i="0" u="none" strike="noStrike" dirty="0">
                          <a:solidFill>
                            <a:srgbClr val="000000"/>
                          </a:solidFill>
                          <a:effectLst/>
                          <a:latin typeface="Calibri" panose="020F0502020204030204" pitchFamily="34" charset="0"/>
                        </a:rPr>
                        <a:t>PILLAR SANTANA</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00" b="0" i="0" u="none" strike="noStrike" dirty="0">
                          <a:solidFill>
                            <a:srgbClr val="000000"/>
                          </a:solidFill>
                          <a:effectLst/>
                          <a:latin typeface="Calibri" panose="020F0502020204030204" pitchFamily="34" charset="0"/>
                        </a:rPr>
                        <a:t>DESENHO</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effectLst/>
                          <a:latin typeface="Calibri" panose="020F0502020204030204" pitchFamily="34" charset="0"/>
                        </a:rPr>
                        <a:t>ALESSANDRA</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a:solidFill>
                            <a:srgbClr val="000000"/>
                          </a:solidFill>
                          <a:effectLst/>
                          <a:latin typeface="Calibri" panose="020F0502020204030204" pitchFamily="34" charset="0"/>
                        </a:rPr>
                        <a:t>80</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dirty="0">
                          <a:solidFill>
                            <a:srgbClr val="000000"/>
                          </a:solidFill>
                          <a:effectLst/>
                          <a:latin typeface="Calibri" panose="020F0502020204030204" pitchFamily="34" charset="0"/>
                        </a:rPr>
                        <a:t>20</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dirty="0">
                          <a:solidFill>
                            <a:srgbClr val="000000"/>
                          </a:solidFill>
                          <a:effectLst/>
                          <a:latin typeface="Calibri" panose="020F0502020204030204" pitchFamily="34" charset="0"/>
                        </a:rPr>
                        <a:t>CASA DE ARTES</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dirty="0">
                          <a:solidFill>
                            <a:srgbClr val="000000"/>
                          </a:solidFill>
                          <a:effectLst/>
                          <a:latin typeface="Calibri" panose="020F0502020204030204" pitchFamily="34" charset="0"/>
                        </a:rPr>
                        <a:t>ESCHER </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dirty="0">
                          <a:solidFill>
                            <a:srgbClr val="000000"/>
                          </a:solidFill>
                          <a:effectLst/>
                          <a:latin typeface="Calibri" panose="020F0502020204030204" pitchFamily="34" charset="0"/>
                        </a:rPr>
                        <a:t>06/02/2023</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931144851"/>
                  </a:ext>
                </a:extLst>
              </a:tr>
              <a:tr h="357235">
                <a:tc>
                  <a:txBody>
                    <a:bodyPr/>
                    <a:lstStyle/>
                    <a:p>
                      <a:pPr algn="l" fontAlgn="ctr"/>
                      <a:r>
                        <a:rPr lang="pt-BR" sz="1000" b="0" i="0" u="none" strike="noStrike" dirty="0">
                          <a:solidFill>
                            <a:srgbClr val="000000"/>
                          </a:solidFill>
                          <a:effectLst/>
                          <a:latin typeface="Calibri" panose="020F0502020204030204" pitchFamily="34" charset="0"/>
                        </a:rPr>
                        <a:t>PILLAR SANTANA</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00" b="0" i="0" u="none" strike="noStrike" dirty="0">
                          <a:solidFill>
                            <a:srgbClr val="000000"/>
                          </a:solidFill>
                          <a:effectLst/>
                          <a:latin typeface="Calibri" panose="020F0502020204030204" pitchFamily="34" charset="0"/>
                        </a:rPr>
                        <a:t>PINTURA EM TELA</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effectLst/>
                          <a:latin typeface="Calibri" panose="020F0502020204030204" pitchFamily="34" charset="0"/>
                        </a:rPr>
                        <a:t>ACAREI</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dirty="0">
                          <a:solidFill>
                            <a:srgbClr val="000000"/>
                          </a:solidFill>
                          <a:effectLst/>
                          <a:latin typeface="Calibri" panose="020F0502020204030204" pitchFamily="34" charset="0"/>
                        </a:rPr>
                        <a:t>80</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a:solidFill>
                            <a:srgbClr val="000000"/>
                          </a:solidFill>
                          <a:effectLst/>
                          <a:latin typeface="Calibri" panose="020F0502020204030204" pitchFamily="34" charset="0"/>
                        </a:rPr>
                        <a:t>20</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dirty="0">
                          <a:solidFill>
                            <a:srgbClr val="000000"/>
                          </a:solidFill>
                          <a:effectLst/>
                          <a:latin typeface="Calibri" panose="020F0502020204030204" pitchFamily="34" charset="0"/>
                        </a:rPr>
                        <a:t>CASA DE ARTES</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dirty="0">
                          <a:solidFill>
                            <a:srgbClr val="000000"/>
                          </a:solidFill>
                          <a:effectLst/>
                          <a:latin typeface="Calibri" panose="020F0502020204030204" pitchFamily="34" charset="0"/>
                        </a:rPr>
                        <a:t>CASA DE ARTES </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412750" eaLnBrk="1" fontAlgn="ctr" latinLnBrk="0" hangingPunct="1">
                        <a:lnSpc>
                          <a:spcPct val="100000"/>
                        </a:lnSpc>
                        <a:spcBef>
                          <a:spcPts val="0"/>
                        </a:spcBef>
                        <a:spcAft>
                          <a:spcPts val="0"/>
                        </a:spcAft>
                        <a:buClrTx/>
                        <a:buSzTx/>
                        <a:buFontTx/>
                        <a:buNone/>
                        <a:tabLst/>
                        <a:defRPr/>
                      </a:pPr>
                      <a:r>
                        <a:rPr kumimoji="0" lang="pt-BR" sz="1050" b="0" i="0" u="none" strike="noStrike" kern="0" cap="none" spc="0" normalizeH="0" baseline="0" noProof="0" dirty="0">
                          <a:ln>
                            <a:noFill/>
                          </a:ln>
                          <a:solidFill>
                            <a:srgbClr val="000000"/>
                          </a:solidFill>
                          <a:effectLst/>
                          <a:uLnTx/>
                          <a:uFillTx/>
                          <a:latin typeface="Calibri" panose="020F0502020204030204" pitchFamily="34" charset="0"/>
                          <a:sym typeface="Helvetica Neue Light"/>
                        </a:rPr>
                        <a:t>06/02/2023</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948865582"/>
                  </a:ext>
                </a:extLst>
              </a:tr>
              <a:tr h="357235">
                <a:tc>
                  <a:txBody>
                    <a:bodyPr/>
                    <a:lstStyle/>
                    <a:p>
                      <a:pPr algn="l" fontAlgn="ctr"/>
                      <a:r>
                        <a:rPr lang="pt-BR" sz="1000" b="0" i="0" u="none" strike="noStrike">
                          <a:solidFill>
                            <a:srgbClr val="000000"/>
                          </a:solidFill>
                          <a:effectLst/>
                          <a:latin typeface="Calibri" panose="020F0502020204030204" pitchFamily="34" charset="0"/>
                        </a:rPr>
                        <a:t>VICTORIA RAMOS EMANUEL</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effectLst/>
                          <a:latin typeface="Calibri" panose="020F0502020204030204" pitchFamily="34" charset="0"/>
                        </a:rPr>
                        <a:t>DESENHO</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effectLst/>
                          <a:latin typeface="Calibri" panose="020F0502020204030204" pitchFamily="34" charset="0"/>
                        </a:rPr>
                        <a:t>ALESSANDRA</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a:solidFill>
                            <a:srgbClr val="000000"/>
                          </a:solidFill>
                          <a:effectLst/>
                          <a:latin typeface="Calibri" panose="020F0502020204030204" pitchFamily="34" charset="0"/>
                        </a:rPr>
                        <a:t>80</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dirty="0">
                          <a:solidFill>
                            <a:srgbClr val="000000"/>
                          </a:solidFill>
                          <a:effectLst/>
                          <a:latin typeface="Calibri" panose="020F0502020204030204" pitchFamily="34" charset="0"/>
                        </a:rPr>
                        <a:t>20</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dirty="0">
                          <a:solidFill>
                            <a:srgbClr val="000000"/>
                          </a:solidFill>
                          <a:effectLst/>
                          <a:latin typeface="Calibri" panose="020F0502020204030204" pitchFamily="34" charset="0"/>
                        </a:rPr>
                        <a:t>CASA DE ARTES</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412750" eaLnBrk="1" fontAlgn="ctr" latinLnBrk="0" hangingPunct="1">
                        <a:lnSpc>
                          <a:spcPct val="100000"/>
                        </a:lnSpc>
                        <a:spcBef>
                          <a:spcPts val="0"/>
                        </a:spcBef>
                        <a:spcAft>
                          <a:spcPts val="0"/>
                        </a:spcAft>
                        <a:buClrTx/>
                        <a:buSzTx/>
                        <a:buFontTx/>
                        <a:buNone/>
                        <a:tabLst/>
                        <a:defRPr/>
                      </a:pPr>
                      <a:r>
                        <a:rPr lang="pt-BR" sz="1050" b="0" i="0" u="none" strike="noStrike" dirty="0">
                          <a:solidFill>
                            <a:srgbClr val="000000"/>
                          </a:solidFill>
                          <a:effectLst/>
                          <a:latin typeface="Calibri" panose="020F0502020204030204" pitchFamily="34" charset="0"/>
                        </a:rPr>
                        <a:t>ESCHER </a:t>
                      </a:r>
                    </a:p>
                    <a:p>
                      <a:pPr algn="ctr" fontAlgn="ctr"/>
                      <a:r>
                        <a:rPr lang="pt-BR" sz="1050" b="0" i="0" u="none" strike="noStrike" dirty="0">
                          <a:solidFill>
                            <a:srgbClr val="000000"/>
                          </a:solidFill>
                          <a:effectLst/>
                          <a:latin typeface="Calibri" panose="020F0502020204030204" pitchFamily="34" charset="0"/>
                        </a:rPr>
                        <a:t> </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412750" eaLnBrk="1" fontAlgn="ctr" latinLnBrk="0" hangingPunct="1">
                        <a:lnSpc>
                          <a:spcPct val="100000"/>
                        </a:lnSpc>
                        <a:spcBef>
                          <a:spcPts val="0"/>
                        </a:spcBef>
                        <a:spcAft>
                          <a:spcPts val="0"/>
                        </a:spcAft>
                        <a:buClrTx/>
                        <a:buSzTx/>
                        <a:buFontTx/>
                        <a:buNone/>
                        <a:tabLst/>
                        <a:defRPr/>
                      </a:pPr>
                      <a:r>
                        <a:rPr kumimoji="0" lang="pt-BR" sz="1050" b="0" i="0" u="none" strike="noStrike" kern="0" cap="none" spc="0" normalizeH="0" baseline="0" noProof="0" dirty="0">
                          <a:ln>
                            <a:noFill/>
                          </a:ln>
                          <a:solidFill>
                            <a:srgbClr val="000000"/>
                          </a:solidFill>
                          <a:effectLst/>
                          <a:uLnTx/>
                          <a:uFillTx/>
                          <a:latin typeface="Calibri" panose="020F0502020204030204" pitchFamily="34" charset="0"/>
                          <a:sym typeface="Helvetica Neue Light"/>
                        </a:rPr>
                        <a:t>06/02/2023</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87148799"/>
                  </a:ext>
                </a:extLst>
              </a:tr>
              <a:tr h="357235">
                <a:tc>
                  <a:txBody>
                    <a:bodyPr/>
                    <a:lstStyle/>
                    <a:p>
                      <a:pPr algn="l" fontAlgn="ctr"/>
                      <a:r>
                        <a:rPr lang="pt-BR" sz="1000" b="0" i="0" u="none" strike="noStrike">
                          <a:solidFill>
                            <a:srgbClr val="000000"/>
                          </a:solidFill>
                          <a:effectLst/>
                          <a:latin typeface="Calibri" panose="020F0502020204030204" pitchFamily="34" charset="0"/>
                        </a:rPr>
                        <a:t>MARIA APARECIDA DOS SANTOS</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effectLst/>
                          <a:latin typeface="Calibri" panose="020F0502020204030204" pitchFamily="34" charset="0"/>
                        </a:rPr>
                        <a:t>CERÂMICA</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effectLst/>
                          <a:latin typeface="Calibri" panose="020F0502020204030204" pitchFamily="34" charset="0"/>
                        </a:rPr>
                        <a:t>ALESSANDRA</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a:solidFill>
                            <a:srgbClr val="000000"/>
                          </a:solidFill>
                          <a:effectLst/>
                          <a:latin typeface="Calibri" panose="020F0502020204030204" pitchFamily="34" charset="0"/>
                        </a:rPr>
                        <a:t>80</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a:solidFill>
                            <a:srgbClr val="000000"/>
                          </a:solidFill>
                          <a:effectLst/>
                          <a:latin typeface="Calibri" panose="020F0502020204030204" pitchFamily="34" charset="0"/>
                        </a:rPr>
                        <a:t>20</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dirty="0">
                          <a:solidFill>
                            <a:srgbClr val="000000"/>
                          </a:solidFill>
                          <a:effectLst/>
                          <a:latin typeface="Calibri" panose="020F0502020204030204" pitchFamily="34" charset="0"/>
                        </a:rPr>
                        <a:t>CASA DE ARTES</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412750" eaLnBrk="1" fontAlgn="ctr" latinLnBrk="0" hangingPunct="1">
                        <a:lnSpc>
                          <a:spcPct val="100000"/>
                        </a:lnSpc>
                        <a:spcBef>
                          <a:spcPts val="0"/>
                        </a:spcBef>
                        <a:spcAft>
                          <a:spcPts val="0"/>
                        </a:spcAft>
                        <a:buClrTx/>
                        <a:buSzTx/>
                        <a:buFontTx/>
                        <a:buNone/>
                        <a:tabLst/>
                        <a:defRPr/>
                      </a:pPr>
                      <a:r>
                        <a:rPr lang="pt-BR" sz="1050" b="0" i="0" u="none" strike="noStrike" dirty="0">
                          <a:solidFill>
                            <a:srgbClr val="000000"/>
                          </a:solidFill>
                          <a:effectLst/>
                          <a:latin typeface="Calibri" panose="020F0502020204030204" pitchFamily="34" charset="0"/>
                        </a:rPr>
                        <a:t>CASA DE ARTES  </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412750" eaLnBrk="1" fontAlgn="ctr" latinLnBrk="0" hangingPunct="1">
                        <a:lnSpc>
                          <a:spcPct val="100000"/>
                        </a:lnSpc>
                        <a:spcBef>
                          <a:spcPts val="0"/>
                        </a:spcBef>
                        <a:spcAft>
                          <a:spcPts val="0"/>
                        </a:spcAft>
                        <a:buClrTx/>
                        <a:buSzTx/>
                        <a:buFontTx/>
                        <a:buNone/>
                        <a:tabLst/>
                        <a:defRPr/>
                      </a:pPr>
                      <a:r>
                        <a:rPr kumimoji="0" lang="pt-BR" sz="1050" b="0" i="0" u="none" strike="noStrike" kern="0" cap="none" spc="0" normalizeH="0" baseline="0" noProof="0" dirty="0">
                          <a:ln>
                            <a:noFill/>
                          </a:ln>
                          <a:solidFill>
                            <a:srgbClr val="000000"/>
                          </a:solidFill>
                          <a:effectLst/>
                          <a:uLnTx/>
                          <a:uFillTx/>
                          <a:latin typeface="Calibri" panose="020F0502020204030204" pitchFamily="34" charset="0"/>
                          <a:sym typeface="Helvetica Neue Light"/>
                        </a:rPr>
                        <a:t>06/02/2023</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62215296"/>
                  </a:ext>
                </a:extLst>
              </a:tr>
              <a:tr h="357235">
                <a:tc>
                  <a:txBody>
                    <a:bodyPr/>
                    <a:lstStyle/>
                    <a:p>
                      <a:pPr algn="l" fontAlgn="ctr"/>
                      <a:r>
                        <a:rPr lang="pt-BR" sz="1000" b="0" i="0" u="none" strike="noStrike">
                          <a:solidFill>
                            <a:srgbClr val="000000"/>
                          </a:solidFill>
                          <a:effectLst/>
                          <a:latin typeface="Calibri" panose="020F0502020204030204" pitchFamily="34" charset="0"/>
                        </a:rPr>
                        <a:t>BENITO</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effectLst/>
                          <a:latin typeface="Calibri" panose="020F0502020204030204" pitchFamily="34" charset="0"/>
                        </a:rPr>
                        <a:t>WEB/FOTOGRAFIA</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effectLst/>
                          <a:latin typeface="Calibri" panose="020F0502020204030204" pitchFamily="34" charset="0"/>
                        </a:rPr>
                        <a:t>ACAREI</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1" i="0" u="none" strike="noStrike" dirty="0">
                          <a:solidFill>
                            <a:srgbClr val="000000"/>
                          </a:solidFill>
                          <a:effectLst/>
                          <a:latin typeface="Calibri" panose="020F0502020204030204" pitchFamily="34" charset="0"/>
                        </a:rPr>
                        <a:t>80</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a:solidFill>
                            <a:srgbClr val="000000"/>
                          </a:solidFill>
                          <a:effectLst/>
                          <a:latin typeface="Calibri" panose="020F0502020204030204" pitchFamily="34" charset="0"/>
                        </a:rPr>
                        <a:t>20</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dirty="0">
                          <a:solidFill>
                            <a:srgbClr val="000000"/>
                          </a:solidFill>
                          <a:effectLst/>
                          <a:latin typeface="Calibri" panose="020F0502020204030204" pitchFamily="34" charset="0"/>
                        </a:rPr>
                        <a:t>COMPLEXO CULTURAL</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dirty="0">
                          <a:solidFill>
                            <a:srgbClr val="000000"/>
                          </a:solidFill>
                          <a:effectLst/>
                          <a:latin typeface="Calibri" panose="020F0502020204030204" pitchFamily="34" charset="0"/>
                        </a:rPr>
                        <a:t>LUMIERE </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412750" eaLnBrk="1" fontAlgn="ctr" latinLnBrk="0" hangingPunct="1">
                        <a:lnSpc>
                          <a:spcPct val="100000"/>
                        </a:lnSpc>
                        <a:spcBef>
                          <a:spcPts val="0"/>
                        </a:spcBef>
                        <a:spcAft>
                          <a:spcPts val="0"/>
                        </a:spcAft>
                        <a:buClrTx/>
                        <a:buSzTx/>
                        <a:buFontTx/>
                        <a:buNone/>
                        <a:tabLst/>
                        <a:defRPr/>
                      </a:pPr>
                      <a:r>
                        <a:rPr kumimoji="0" lang="pt-BR" sz="1050" b="0" i="0" u="none" strike="noStrike" kern="0" cap="none" spc="0" normalizeH="0" baseline="0" noProof="0" dirty="0">
                          <a:ln>
                            <a:noFill/>
                          </a:ln>
                          <a:solidFill>
                            <a:srgbClr val="000000"/>
                          </a:solidFill>
                          <a:effectLst/>
                          <a:uLnTx/>
                          <a:uFillTx/>
                          <a:latin typeface="Calibri" panose="020F0502020204030204" pitchFamily="34" charset="0"/>
                          <a:sym typeface="Helvetica Neue Light"/>
                        </a:rPr>
                        <a:t>01/02/2023</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898367854"/>
                  </a:ext>
                </a:extLst>
              </a:tr>
              <a:tr h="357235">
                <a:tc>
                  <a:txBody>
                    <a:bodyPr/>
                    <a:lstStyle/>
                    <a:p>
                      <a:pPr algn="l" fontAlgn="ctr"/>
                      <a:r>
                        <a:rPr lang="pt-BR" sz="1000" b="0" i="0" u="none" strike="noStrike" dirty="0">
                          <a:solidFill>
                            <a:srgbClr val="000000"/>
                          </a:solidFill>
                          <a:effectLst/>
                          <a:latin typeface="Calibri" panose="020F0502020204030204" pitchFamily="34" charset="0"/>
                        </a:rPr>
                        <a:t>THIAGO RODRIGUES</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00" b="0" i="0" u="none" strike="noStrike" dirty="0">
                          <a:solidFill>
                            <a:srgbClr val="000000"/>
                          </a:solidFill>
                          <a:effectLst/>
                          <a:latin typeface="Calibri" panose="020F0502020204030204" pitchFamily="34" charset="0"/>
                        </a:rPr>
                        <a:t>GRAFITTE</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00" b="0" i="0" u="none" strike="noStrike">
                          <a:solidFill>
                            <a:srgbClr val="000000"/>
                          </a:solidFill>
                          <a:effectLst/>
                          <a:latin typeface="Calibri" panose="020F0502020204030204" pitchFamily="34" charset="0"/>
                        </a:rPr>
                        <a:t>ACAREI</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1" i="0" u="none" strike="noStrike" dirty="0">
                          <a:solidFill>
                            <a:srgbClr val="000000"/>
                          </a:solidFill>
                          <a:effectLst/>
                          <a:latin typeface="Calibri" panose="020F0502020204030204" pitchFamily="34" charset="0"/>
                        </a:rPr>
                        <a:t>60</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a:solidFill>
                            <a:srgbClr val="000000"/>
                          </a:solidFill>
                          <a:effectLst/>
                          <a:latin typeface="Calibri" panose="020F0502020204030204" pitchFamily="34" charset="0"/>
                        </a:rPr>
                        <a:t>15</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a:solidFill>
                            <a:srgbClr val="000000"/>
                          </a:solidFill>
                          <a:effectLst/>
                          <a:latin typeface="Calibri" panose="020F0502020204030204" pitchFamily="34" charset="0"/>
                        </a:rPr>
                        <a:t>COMPLEXO CULTURAL</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dirty="0">
                          <a:solidFill>
                            <a:srgbClr val="000000"/>
                          </a:solidFill>
                          <a:effectLst/>
                          <a:latin typeface="Calibri" panose="020F0502020204030204" pitchFamily="34" charset="0"/>
                        </a:rPr>
                        <a:t> CASA DE ARTES</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412750" eaLnBrk="1" fontAlgn="ctr" latinLnBrk="0" hangingPunct="1">
                        <a:lnSpc>
                          <a:spcPct val="100000"/>
                        </a:lnSpc>
                        <a:spcBef>
                          <a:spcPts val="0"/>
                        </a:spcBef>
                        <a:spcAft>
                          <a:spcPts val="0"/>
                        </a:spcAft>
                        <a:buClrTx/>
                        <a:buSzTx/>
                        <a:buFontTx/>
                        <a:buNone/>
                        <a:tabLst/>
                        <a:defRPr/>
                      </a:pPr>
                      <a:r>
                        <a:rPr kumimoji="0" lang="pt-BR" sz="1050" b="0" i="0" u="none" strike="noStrike" kern="0" cap="none" spc="0" normalizeH="0" baseline="0" noProof="0" dirty="0">
                          <a:ln>
                            <a:noFill/>
                          </a:ln>
                          <a:solidFill>
                            <a:srgbClr val="000000"/>
                          </a:solidFill>
                          <a:effectLst/>
                          <a:uLnTx/>
                          <a:uFillTx/>
                          <a:latin typeface="Calibri" panose="020F0502020204030204" pitchFamily="34" charset="0"/>
                          <a:sym typeface="Helvetica Neue Light"/>
                        </a:rPr>
                        <a:t>06/02/2023</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948451600"/>
                  </a:ext>
                </a:extLst>
              </a:tr>
            </a:tbl>
          </a:graphicData>
        </a:graphic>
      </p:graphicFrame>
      <p:pic>
        <p:nvPicPr>
          <p:cNvPr id="6" name="Imagem 5">
            <a:extLst>
              <a:ext uri="{FF2B5EF4-FFF2-40B4-BE49-F238E27FC236}">
                <a16:creationId xmlns="" xmlns:a16="http://schemas.microsoft.com/office/drawing/2014/main" id="{1F545EAB-9149-E4C5-02F1-25EF5AF0399B}"/>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82078" y="693184"/>
            <a:ext cx="3578103" cy="2106608"/>
          </a:xfrm>
          <a:prstGeom prst="rect">
            <a:avLst/>
          </a:prstGeom>
        </p:spPr>
      </p:pic>
    </p:spTree>
    <p:extLst>
      <p:ext uri="{BB962C8B-B14F-4D97-AF65-F5344CB8AC3E}">
        <p14:creationId xmlns="" xmlns:p14="http://schemas.microsoft.com/office/powerpoint/2010/main" val="331729240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 xmlns:a16="http://schemas.microsoft.com/office/drawing/2014/main" id="{64E5CC32-ED0C-46AF-BA12-B8AA6A54FB6E}"/>
              </a:ext>
            </a:extLst>
          </p:cNvPr>
          <p:cNvSpPr>
            <a:spLocks noGrp="1"/>
          </p:cNvSpPr>
          <p:nvPr>
            <p:ph type="pic" sz="quarter" idx="10"/>
          </p:nvPr>
        </p:nvSpPr>
        <p:spPr>
          <a:xfrm>
            <a:off x="0" y="-2051"/>
            <a:ext cx="12192000" cy="6860051"/>
          </a:xfrm>
        </p:spPr>
      </p:sp>
      <p:sp>
        <p:nvSpPr>
          <p:cNvPr id="1774" name="Rectangle"/>
          <p:cNvSpPr/>
          <p:nvPr/>
        </p:nvSpPr>
        <p:spPr>
          <a:xfrm>
            <a:off x="0" y="-4102"/>
            <a:ext cx="12196631" cy="6862102"/>
          </a:xfrm>
          <a:prstGeom prst="rect">
            <a:avLst/>
          </a:prstGeom>
          <a:gradFill>
            <a:gsLst>
              <a:gs pos="5000">
                <a:srgbClr val="313D4D"/>
              </a:gs>
              <a:gs pos="100000">
                <a:schemeClr val="accent2">
                  <a:lumMod val="50000"/>
                </a:schemeClr>
              </a:gs>
            </a:gsLst>
            <a:lin ang="1995120"/>
          </a:gra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4" name="Tony Robbins">
            <a:extLst>
              <a:ext uri="{FF2B5EF4-FFF2-40B4-BE49-F238E27FC236}">
                <a16:creationId xmlns="" xmlns:a16="http://schemas.microsoft.com/office/drawing/2014/main" id="{EE549C38-1C3C-F085-157A-9E6729591060}"/>
              </a:ext>
            </a:extLst>
          </p:cNvPr>
          <p:cNvSpPr txBox="1"/>
          <p:nvPr/>
        </p:nvSpPr>
        <p:spPr>
          <a:xfrm>
            <a:off x="4332098" y="997895"/>
            <a:ext cx="2891662" cy="5129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defRPr b="0">
                <a:solidFill>
                  <a:srgbClr val="FEFCFF"/>
                </a:solidFill>
                <a:latin typeface="Barlow Bold"/>
                <a:ea typeface="Barlow Bold"/>
                <a:cs typeface="Barlow Bold"/>
                <a:sym typeface="Barlow Bold"/>
              </a:defRPr>
            </a:lvl1pPr>
          </a:lstStyle>
          <a:p>
            <a:pPr defTabSz="412750" hangingPunct="0">
              <a:defRPr/>
            </a:pPr>
            <a:r>
              <a:rPr lang="pt-BR" sz="3000" kern="0" dirty="0"/>
              <a:t>PROPÓSITO</a:t>
            </a:r>
            <a:endParaRPr sz="3000" kern="0" dirty="0"/>
          </a:p>
        </p:txBody>
      </p:sp>
      <p:sp>
        <p:nvSpPr>
          <p:cNvPr id="6" name="TextBox 34">
            <a:extLst>
              <a:ext uri="{FF2B5EF4-FFF2-40B4-BE49-F238E27FC236}">
                <a16:creationId xmlns="" xmlns:a16="http://schemas.microsoft.com/office/drawing/2014/main" id="{63C8F223-42D6-ECF3-B1D2-DF542DB40CA3}"/>
              </a:ext>
            </a:extLst>
          </p:cNvPr>
          <p:cNvSpPr txBox="1"/>
          <p:nvPr/>
        </p:nvSpPr>
        <p:spPr>
          <a:xfrm>
            <a:off x="4332098" y="3671417"/>
            <a:ext cx="1800236" cy="553998"/>
          </a:xfrm>
          <a:prstGeom prst="rect">
            <a:avLst/>
          </a:prstGeom>
          <a:noFill/>
        </p:spPr>
        <p:txBody>
          <a:bodyPr wrap="square" rtlCol="0">
            <a:spAutoFit/>
          </a:bodyPr>
          <a:lstStyle/>
          <a:p>
            <a:r>
              <a:rPr lang="en-US" sz="3000" b="1" dirty="0">
                <a:solidFill>
                  <a:srgbClr val="FFFFFF"/>
                </a:solidFill>
                <a:latin typeface="Barlow Bold" panose="00000800000000000000" pitchFamily="2" charset="0"/>
                <a:ea typeface="Roboto" panose="02000000000000000000" pitchFamily="2" charset="0"/>
                <a:cs typeface="Poppins Medium" pitchFamily="2" charset="77"/>
                <a:sym typeface="Helvetica Neue"/>
              </a:rPr>
              <a:t>MISSÃO</a:t>
            </a:r>
            <a:endParaRPr lang="id-ID" sz="3000" b="1" dirty="0">
              <a:solidFill>
                <a:srgbClr val="FFFFFF"/>
              </a:solidFill>
              <a:latin typeface="Barlow Bold" panose="00000800000000000000" pitchFamily="2" charset="0"/>
              <a:ea typeface="Roboto" panose="02000000000000000000" pitchFamily="2" charset="0"/>
              <a:cs typeface="Poppins Medium" pitchFamily="2" charset="77"/>
              <a:sym typeface="Helvetica Neue"/>
            </a:endParaRPr>
          </a:p>
        </p:txBody>
      </p:sp>
      <p:sp>
        <p:nvSpPr>
          <p:cNvPr id="7" name="Rectangle 38">
            <a:extLst>
              <a:ext uri="{FF2B5EF4-FFF2-40B4-BE49-F238E27FC236}">
                <a16:creationId xmlns="" xmlns:a16="http://schemas.microsoft.com/office/drawing/2014/main" id="{C29740B0-2309-BD3E-DAB4-7DD6BA5F3250}"/>
              </a:ext>
            </a:extLst>
          </p:cNvPr>
          <p:cNvSpPr/>
          <p:nvPr/>
        </p:nvSpPr>
        <p:spPr>
          <a:xfrm>
            <a:off x="4480619" y="4249112"/>
            <a:ext cx="6954889" cy="1527982"/>
          </a:xfrm>
          <a:prstGeom prst="rect">
            <a:avLst/>
          </a:prstGeom>
          <a:noFill/>
        </p:spPr>
        <p:txBody>
          <a:bodyPr wrap="square">
            <a:spAutoFit/>
          </a:bodyPr>
          <a:lstStyle/>
          <a:p>
            <a:pPr algn="just">
              <a:lnSpc>
                <a:spcPct val="150000"/>
              </a:lnSpc>
            </a:pPr>
            <a:r>
              <a:rPr lang="pt-BR" sz="1600" dirty="0">
                <a:solidFill>
                  <a:srgbClr val="FFFFFF"/>
                </a:solidFill>
                <a:latin typeface="Montserrat" pitchFamily="2" charset="77"/>
                <a:sym typeface="Helvetica Neue"/>
              </a:rPr>
              <a:t>IMPULSIONAR A APRENDIZAGEM DE CONHECIMENTOS E COMPORTAMENTOS NECESSÁRIOS AO EXERCÍCIO DO CONTROLE EXTERNO, DESENVOLVIMENTO DE COMPETÊNCIAS INDIVIDUAIS E ORGANIZACIONAIS.</a:t>
            </a:r>
            <a:endParaRPr lang="en-US" sz="1050" dirty="0">
              <a:solidFill>
                <a:srgbClr val="FFFFFF"/>
              </a:solidFill>
              <a:latin typeface="Montserrat" pitchFamily="2" charset="77"/>
              <a:ea typeface="Montserrat" charset="0"/>
              <a:cs typeface="Montserrat" charset="0"/>
              <a:sym typeface="Helvetica Neue"/>
            </a:endParaRPr>
          </a:p>
        </p:txBody>
      </p:sp>
      <p:sp>
        <p:nvSpPr>
          <p:cNvPr id="9" name="Rectangle 38">
            <a:extLst>
              <a:ext uri="{FF2B5EF4-FFF2-40B4-BE49-F238E27FC236}">
                <a16:creationId xmlns="" xmlns:a16="http://schemas.microsoft.com/office/drawing/2014/main" id="{75835C9C-5849-4537-878F-CD135F0F189D}"/>
              </a:ext>
            </a:extLst>
          </p:cNvPr>
          <p:cNvSpPr/>
          <p:nvPr/>
        </p:nvSpPr>
        <p:spPr>
          <a:xfrm>
            <a:off x="4480619" y="1506148"/>
            <a:ext cx="6954889" cy="1527982"/>
          </a:xfrm>
          <a:prstGeom prst="rect">
            <a:avLst/>
          </a:prstGeom>
          <a:noFill/>
        </p:spPr>
        <p:txBody>
          <a:bodyPr wrap="square">
            <a:spAutoFit/>
          </a:bodyPr>
          <a:lstStyle/>
          <a:p>
            <a:pPr algn="just" defTabSz="412750" hangingPunct="0">
              <a:lnSpc>
                <a:spcPct val="150000"/>
              </a:lnSpc>
              <a:defRPr sz="3200" b="0">
                <a:solidFill>
                  <a:srgbClr val="3A4863"/>
                </a:solidFill>
                <a:latin typeface="Barlow Regular"/>
                <a:ea typeface="Barlow Regular"/>
                <a:cs typeface="Barlow Regular"/>
                <a:sym typeface="Barlow Regular"/>
              </a:defRPr>
            </a:pPr>
            <a:r>
              <a:rPr lang="pt-BR" sz="1600" kern="0" dirty="0">
                <a:solidFill>
                  <a:schemeClr val="bg1"/>
                </a:solidFill>
                <a:latin typeface="Montserrat" panose="00000500000000000000" pitchFamily="2" charset="0"/>
                <a:ea typeface="Barlow Medium"/>
                <a:cs typeface="Barlow Medium"/>
                <a:sym typeface="Barlow Medium"/>
              </a:rPr>
              <a:t>GARANTIR O ACESSO À EXPERIÊNCIA CULTURAL E ARTÍSTICA PARA CRIANÇAS, ADOLESCENTES, JOVENS E ADULTOS QUE DESEJAM ESCOLHER A ARTE COMO UMA NOVA FORMA DE EXPRESSAR SUAS HABILIDADES E RELACIONAMENTOS SOCIAIS.</a:t>
            </a:r>
          </a:p>
        </p:txBody>
      </p:sp>
      <p:pic>
        <p:nvPicPr>
          <p:cNvPr id="10" name="Imagem 9">
            <a:extLst>
              <a:ext uri="{FF2B5EF4-FFF2-40B4-BE49-F238E27FC236}">
                <a16:creationId xmlns="" xmlns:a16="http://schemas.microsoft.com/office/drawing/2014/main" id="{03AA48BD-9748-D9CE-128A-2AF12325A142}"/>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b="38038"/>
          <a:stretch/>
        </p:blipFill>
        <p:spPr>
          <a:xfrm>
            <a:off x="623843" y="2116360"/>
            <a:ext cx="3703624" cy="2822321"/>
          </a:xfrm>
          <a:prstGeom prst="rect">
            <a:avLst/>
          </a:prstGeom>
        </p:spPr>
      </p:pic>
    </p:spTree>
    <p:extLst>
      <p:ext uri="{BB962C8B-B14F-4D97-AF65-F5344CB8AC3E}">
        <p14:creationId xmlns="" xmlns:p14="http://schemas.microsoft.com/office/powerpoint/2010/main" val="1308593863"/>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 xmlns:a16="http://schemas.microsoft.com/office/drawing/2014/main" id="{1F545EAB-9149-E4C5-02F1-25EF5AF0399B}"/>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59413" y="2501879"/>
            <a:ext cx="2107851" cy="1240997"/>
          </a:xfrm>
          <a:prstGeom prst="rect">
            <a:avLst/>
          </a:prstGeom>
        </p:spPr>
      </p:pic>
      <p:graphicFrame>
        <p:nvGraphicFramePr>
          <p:cNvPr id="2" name="Tabela 1">
            <a:extLst>
              <a:ext uri="{FF2B5EF4-FFF2-40B4-BE49-F238E27FC236}">
                <a16:creationId xmlns="" xmlns:a16="http://schemas.microsoft.com/office/drawing/2014/main" id="{09F714A4-88A9-9E04-3553-F9ED21A8B913}"/>
              </a:ext>
            </a:extLst>
          </p:cNvPr>
          <p:cNvGraphicFramePr>
            <a:graphicFrameLocks noGrp="1"/>
          </p:cNvGraphicFramePr>
          <p:nvPr>
            <p:extLst>
              <p:ext uri="{D42A27DB-BD31-4B8C-83A1-F6EECF244321}">
                <p14:modId xmlns="" xmlns:p14="http://schemas.microsoft.com/office/powerpoint/2010/main" val="1040374937"/>
              </p:ext>
            </p:extLst>
          </p:nvPr>
        </p:nvGraphicFramePr>
        <p:xfrm>
          <a:off x="3176337" y="830179"/>
          <a:ext cx="7987272" cy="5910799"/>
        </p:xfrm>
        <a:graphic>
          <a:graphicData uri="http://schemas.openxmlformats.org/drawingml/2006/table">
            <a:tbl>
              <a:tblPr>
                <a:tableStyleId>{08FB837D-C827-4EFA-A057-4D05807E0F7C}</a:tableStyleId>
              </a:tblPr>
              <a:tblGrid>
                <a:gridCol w="1996818">
                  <a:extLst>
                    <a:ext uri="{9D8B030D-6E8A-4147-A177-3AD203B41FA5}">
                      <a16:colId xmlns="" xmlns:a16="http://schemas.microsoft.com/office/drawing/2014/main" val="2578565783"/>
                    </a:ext>
                  </a:extLst>
                </a:gridCol>
                <a:gridCol w="1996818">
                  <a:extLst>
                    <a:ext uri="{9D8B030D-6E8A-4147-A177-3AD203B41FA5}">
                      <a16:colId xmlns="" xmlns:a16="http://schemas.microsoft.com/office/drawing/2014/main" val="2000438388"/>
                    </a:ext>
                  </a:extLst>
                </a:gridCol>
                <a:gridCol w="1996818">
                  <a:extLst>
                    <a:ext uri="{9D8B030D-6E8A-4147-A177-3AD203B41FA5}">
                      <a16:colId xmlns="" xmlns:a16="http://schemas.microsoft.com/office/drawing/2014/main" val="1855107262"/>
                    </a:ext>
                  </a:extLst>
                </a:gridCol>
                <a:gridCol w="1996818">
                  <a:extLst>
                    <a:ext uri="{9D8B030D-6E8A-4147-A177-3AD203B41FA5}">
                      <a16:colId xmlns="" xmlns:a16="http://schemas.microsoft.com/office/drawing/2014/main" val="1118152475"/>
                    </a:ext>
                  </a:extLst>
                </a:gridCol>
              </a:tblGrid>
              <a:tr h="277450">
                <a:tc>
                  <a:txBody>
                    <a:bodyPr/>
                    <a:lstStyle/>
                    <a:p>
                      <a:pPr algn="ctr" rtl="0" fontAlgn="ctr"/>
                      <a:r>
                        <a:rPr lang="pt-BR" sz="900" b="1" dirty="0">
                          <a:solidFill>
                            <a:srgbClr val="3F3F3F"/>
                          </a:solidFill>
                          <a:effectLst/>
                          <a:latin typeface="Montserrat Medium" panose="00000600000000000000" pitchFamily="50" charset="0"/>
                        </a:rPr>
                        <a:t>INSTRUTOR</a:t>
                      </a:r>
                    </a:p>
                  </a:txBody>
                  <a:tcPr marL="21289" marR="21289" marT="0" marB="0" anchor="ctr">
                    <a:solidFill>
                      <a:schemeClr val="accent4">
                        <a:lumMod val="20000"/>
                        <a:lumOff val="80000"/>
                      </a:schemeClr>
                    </a:solidFill>
                  </a:tcPr>
                </a:tc>
                <a:tc>
                  <a:txBody>
                    <a:bodyPr/>
                    <a:lstStyle/>
                    <a:p>
                      <a:pPr algn="ctr" rtl="0" fontAlgn="ctr"/>
                      <a:r>
                        <a:rPr lang="pt-BR" sz="900" b="1" dirty="0">
                          <a:solidFill>
                            <a:srgbClr val="3F3F3F"/>
                          </a:solidFill>
                          <a:effectLst/>
                          <a:latin typeface="Montserrat Medium" panose="00000600000000000000" pitchFamily="50" charset="0"/>
                        </a:rPr>
                        <a:t>HORARIO</a:t>
                      </a:r>
                    </a:p>
                  </a:txBody>
                  <a:tcPr marL="21289" marR="21289" marT="0" marB="0" anchor="ctr">
                    <a:solidFill>
                      <a:schemeClr val="accent4">
                        <a:lumMod val="20000"/>
                        <a:lumOff val="80000"/>
                      </a:schemeClr>
                    </a:solidFill>
                  </a:tcPr>
                </a:tc>
                <a:tc>
                  <a:txBody>
                    <a:bodyPr/>
                    <a:lstStyle/>
                    <a:p>
                      <a:pPr algn="ctr" rtl="0" fontAlgn="ctr"/>
                      <a:r>
                        <a:rPr lang="pt-BR" sz="900" b="1" dirty="0">
                          <a:solidFill>
                            <a:srgbClr val="3F3F3F"/>
                          </a:solidFill>
                          <a:effectLst/>
                          <a:latin typeface="Montserrat Medium" panose="00000600000000000000" pitchFamily="50" charset="0"/>
                        </a:rPr>
                        <a:t>DIA</a:t>
                      </a:r>
                    </a:p>
                  </a:txBody>
                  <a:tcPr marL="21289" marR="21289" marT="0" marB="0" anchor="ctr">
                    <a:solidFill>
                      <a:schemeClr val="accent4">
                        <a:lumMod val="20000"/>
                        <a:lumOff val="80000"/>
                      </a:schemeClr>
                    </a:solidFill>
                  </a:tcPr>
                </a:tc>
                <a:tc>
                  <a:txBody>
                    <a:bodyPr/>
                    <a:lstStyle/>
                    <a:p>
                      <a:pPr algn="ctr" rtl="0" fontAlgn="ctr"/>
                      <a:r>
                        <a:rPr lang="pt-BR" sz="900" b="1" dirty="0">
                          <a:solidFill>
                            <a:srgbClr val="3F3F3F"/>
                          </a:solidFill>
                          <a:effectLst/>
                          <a:latin typeface="Montserrat Medium" panose="00000600000000000000" pitchFamily="50" charset="0"/>
                        </a:rPr>
                        <a:t>SALA</a:t>
                      </a:r>
                    </a:p>
                  </a:txBody>
                  <a:tcPr marL="21289" marR="21289" marT="0" marB="0" anchor="ctr">
                    <a:solidFill>
                      <a:schemeClr val="accent4">
                        <a:lumMod val="20000"/>
                        <a:lumOff val="80000"/>
                      </a:schemeClr>
                    </a:solidFill>
                  </a:tcPr>
                </a:tc>
                <a:extLst>
                  <a:ext uri="{0D108BD9-81ED-4DB2-BD59-A6C34878D82A}">
                    <a16:rowId xmlns="" xmlns:a16="http://schemas.microsoft.com/office/drawing/2014/main" val="3314479124"/>
                  </a:ext>
                </a:extLst>
              </a:tr>
              <a:tr h="230646">
                <a:tc gridSpan="4">
                  <a:txBody>
                    <a:bodyPr/>
                    <a:lstStyle/>
                    <a:p>
                      <a:pPr algn="ctr" rtl="0" fontAlgn="ctr"/>
                      <a:r>
                        <a:rPr lang="pt-BR" sz="1100" b="0" dirty="0">
                          <a:effectLst/>
                          <a:latin typeface="Montserrat Medium" panose="00000600000000000000" pitchFamily="50" charset="0"/>
                        </a:rPr>
                        <a:t>FOTOGRAFIA</a:t>
                      </a:r>
                    </a:p>
                  </a:txBody>
                  <a:tcPr marL="21289" marR="21289" marT="0" marB="0" anchor="ctr">
                    <a:solidFill>
                      <a:schemeClr val="bg1"/>
                    </a:solidFill>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 xmlns:a16="http://schemas.microsoft.com/office/drawing/2014/main" val="1451902265"/>
                  </a:ext>
                </a:extLst>
              </a:tr>
              <a:tr h="200480">
                <a:tc rowSpan="2">
                  <a:txBody>
                    <a:bodyPr/>
                    <a:lstStyle/>
                    <a:p>
                      <a:pPr algn="ctr" rtl="0" fontAlgn="ctr"/>
                      <a:r>
                        <a:rPr lang="pt-BR" sz="900" b="0" dirty="0">
                          <a:effectLst/>
                          <a:latin typeface="Montserrat Medium" panose="00000600000000000000" pitchFamily="50" charset="0"/>
                        </a:rPr>
                        <a:t>BENITO D. F. NETO</a:t>
                      </a:r>
                    </a:p>
                  </a:txBody>
                  <a:tcPr marL="21289" marR="21289" marT="0" marB="0" anchor="ctr">
                    <a:solidFill>
                      <a:schemeClr val="bg1"/>
                    </a:solidFill>
                  </a:tcPr>
                </a:tc>
                <a:tc>
                  <a:txBody>
                    <a:bodyPr/>
                    <a:lstStyle/>
                    <a:p>
                      <a:pPr algn="ctr" rtl="0" fontAlgn="ctr"/>
                      <a:r>
                        <a:rPr lang="pt-BR" sz="900" b="0">
                          <a:effectLst/>
                          <a:latin typeface="Montserrat Medium" panose="00000600000000000000" pitchFamily="50" charset="0"/>
                        </a:rPr>
                        <a:t>13:00 - 15:00</a:t>
                      </a:r>
                    </a:p>
                  </a:txBody>
                  <a:tcPr marL="21289" marR="21289" marT="0" marB="0" anchor="ctr">
                    <a:solidFill>
                      <a:schemeClr val="bg1"/>
                    </a:solidFill>
                  </a:tcPr>
                </a:tc>
                <a:tc rowSpan="2">
                  <a:txBody>
                    <a:bodyPr/>
                    <a:lstStyle/>
                    <a:p>
                      <a:pPr algn="ctr" rtl="0" fontAlgn="ctr"/>
                      <a:r>
                        <a:rPr lang="pt-BR" sz="900" b="0">
                          <a:effectLst/>
                          <a:latin typeface="Montserrat Medium" panose="00000600000000000000" pitchFamily="50" charset="0"/>
                        </a:rPr>
                        <a:t>QUARTA E SEXTA</a:t>
                      </a:r>
                    </a:p>
                  </a:txBody>
                  <a:tcPr marL="21289" marR="21289" marT="0" marB="0" anchor="ctr">
                    <a:solidFill>
                      <a:schemeClr val="bg1"/>
                    </a:solidFill>
                  </a:tcPr>
                </a:tc>
                <a:tc rowSpan="2">
                  <a:txBody>
                    <a:bodyPr/>
                    <a:lstStyle/>
                    <a:p>
                      <a:pPr algn="ctr" rtl="0" fontAlgn="ctr"/>
                      <a:r>
                        <a:rPr lang="pt-BR" sz="900" b="0" dirty="0">
                          <a:effectLst/>
                          <a:latin typeface="Montserrat Medium" panose="00000600000000000000" pitchFamily="50" charset="0"/>
                        </a:rPr>
                        <a:t>SALA LUMIERE</a:t>
                      </a:r>
                    </a:p>
                  </a:txBody>
                  <a:tcPr marL="21289" marR="21289" marT="0" marB="0" anchor="ctr">
                    <a:solidFill>
                      <a:schemeClr val="bg1"/>
                    </a:solidFill>
                  </a:tcPr>
                </a:tc>
                <a:extLst>
                  <a:ext uri="{0D108BD9-81ED-4DB2-BD59-A6C34878D82A}">
                    <a16:rowId xmlns="" xmlns:a16="http://schemas.microsoft.com/office/drawing/2014/main" val="1733119633"/>
                  </a:ext>
                </a:extLst>
              </a:tr>
              <a:tr h="200480">
                <a:tc vMerge="1">
                  <a:txBody>
                    <a:bodyPr/>
                    <a:lstStyle/>
                    <a:p>
                      <a:endParaRPr lang="pt-BR"/>
                    </a:p>
                  </a:txBody>
                  <a:tcPr/>
                </a:tc>
                <a:tc>
                  <a:txBody>
                    <a:bodyPr/>
                    <a:lstStyle/>
                    <a:p>
                      <a:pPr algn="ctr" rtl="0" fontAlgn="ctr"/>
                      <a:r>
                        <a:rPr lang="pt-BR" sz="900" b="0" dirty="0">
                          <a:effectLst/>
                          <a:latin typeface="Montserrat Medium" panose="00000600000000000000" pitchFamily="50" charset="0"/>
                        </a:rPr>
                        <a:t>15:00 - 17:00</a:t>
                      </a:r>
                    </a:p>
                  </a:txBody>
                  <a:tcPr marL="21289" marR="21289" marT="0" marB="0" anchor="ctr">
                    <a:solidFill>
                      <a:schemeClr val="bg1"/>
                    </a:solidFill>
                  </a:tcPr>
                </a:tc>
                <a:tc vMerge="1">
                  <a:txBody>
                    <a:bodyPr/>
                    <a:lstStyle/>
                    <a:p>
                      <a:endParaRPr lang="pt-BR"/>
                    </a:p>
                  </a:txBody>
                  <a:tcPr/>
                </a:tc>
                <a:tc vMerge="1">
                  <a:txBody>
                    <a:bodyPr/>
                    <a:lstStyle/>
                    <a:p>
                      <a:endParaRPr lang="pt-BR"/>
                    </a:p>
                  </a:txBody>
                  <a:tcPr/>
                </a:tc>
                <a:extLst>
                  <a:ext uri="{0D108BD9-81ED-4DB2-BD59-A6C34878D82A}">
                    <a16:rowId xmlns="" xmlns:a16="http://schemas.microsoft.com/office/drawing/2014/main" val="356785479"/>
                  </a:ext>
                </a:extLst>
              </a:tr>
              <a:tr h="270039">
                <a:tc gridSpan="4">
                  <a:txBody>
                    <a:bodyPr/>
                    <a:lstStyle/>
                    <a:p>
                      <a:pPr algn="ctr" rtl="0" fontAlgn="ctr"/>
                      <a:r>
                        <a:rPr lang="pt-BR" sz="1100" b="0" dirty="0">
                          <a:effectLst/>
                          <a:latin typeface="Montserrat Medium" panose="00000600000000000000" pitchFamily="50" charset="0"/>
                        </a:rPr>
                        <a:t>DESENHO</a:t>
                      </a:r>
                    </a:p>
                  </a:txBody>
                  <a:tcPr marL="21289" marR="21289" marT="0" marB="0" anchor="ctr">
                    <a:solidFill>
                      <a:schemeClr val="accent2">
                        <a:lumMod val="20000"/>
                        <a:lumOff val="80000"/>
                      </a:schemeClr>
                    </a:solidFill>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 xmlns:a16="http://schemas.microsoft.com/office/drawing/2014/main" val="3182400637"/>
                  </a:ext>
                </a:extLst>
              </a:tr>
              <a:tr h="200480">
                <a:tc rowSpan="2">
                  <a:txBody>
                    <a:bodyPr/>
                    <a:lstStyle/>
                    <a:p>
                      <a:pPr algn="ctr" rtl="0" fontAlgn="ctr"/>
                      <a:r>
                        <a:rPr lang="pt-BR" sz="900" b="0">
                          <a:effectLst/>
                          <a:latin typeface="Montserrat Medium" panose="00000600000000000000" pitchFamily="50" charset="0"/>
                        </a:rPr>
                        <a:t>PILLAR SANTANA</a:t>
                      </a:r>
                    </a:p>
                  </a:txBody>
                  <a:tcPr marL="21289" marR="21289" marT="0" marB="0" anchor="ctr">
                    <a:solidFill>
                      <a:schemeClr val="accent2">
                        <a:lumMod val="20000"/>
                        <a:lumOff val="80000"/>
                      </a:schemeClr>
                    </a:solidFill>
                  </a:tcPr>
                </a:tc>
                <a:tc>
                  <a:txBody>
                    <a:bodyPr/>
                    <a:lstStyle/>
                    <a:p>
                      <a:pPr algn="ctr" rtl="0" fontAlgn="ctr"/>
                      <a:r>
                        <a:rPr lang="pt-BR" sz="900" b="0" dirty="0">
                          <a:effectLst/>
                          <a:latin typeface="Montserrat Medium" panose="00000600000000000000" pitchFamily="50" charset="0"/>
                        </a:rPr>
                        <a:t>08:00 - 09:30</a:t>
                      </a:r>
                    </a:p>
                  </a:txBody>
                  <a:tcPr marL="21289" marR="21289" marT="0" marB="0" anchor="ctr">
                    <a:solidFill>
                      <a:schemeClr val="accent2">
                        <a:lumMod val="20000"/>
                        <a:lumOff val="80000"/>
                      </a:schemeClr>
                    </a:solidFill>
                  </a:tcPr>
                </a:tc>
                <a:tc rowSpan="4">
                  <a:txBody>
                    <a:bodyPr/>
                    <a:lstStyle/>
                    <a:p>
                      <a:pPr algn="ctr" rtl="0" fontAlgn="ctr"/>
                      <a:r>
                        <a:rPr lang="pt-BR" sz="1100" b="0">
                          <a:effectLst/>
                          <a:latin typeface="Montserrat Medium" panose="00000600000000000000" pitchFamily="50" charset="0"/>
                        </a:rPr>
                        <a:t>SEGUNDA E QUARTA</a:t>
                      </a:r>
                    </a:p>
                  </a:txBody>
                  <a:tcPr marL="21289" marR="21289" marT="0" marB="0" anchor="ctr">
                    <a:solidFill>
                      <a:schemeClr val="accent2">
                        <a:lumMod val="20000"/>
                        <a:lumOff val="80000"/>
                      </a:schemeClr>
                    </a:solidFill>
                  </a:tcPr>
                </a:tc>
                <a:tc rowSpan="10">
                  <a:txBody>
                    <a:bodyPr/>
                    <a:lstStyle/>
                    <a:p>
                      <a:pPr algn="ctr" rtl="0" fontAlgn="ctr"/>
                      <a:r>
                        <a:rPr lang="pt-BR" sz="900" b="0">
                          <a:effectLst/>
                          <a:latin typeface="Montserrat Medium" panose="00000600000000000000" pitchFamily="50" charset="0"/>
                        </a:rPr>
                        <a:t>SALA ESCHER</a:t>
                      </a:r>
                    </a:p>
                  </a:txBody>
                  <a:tcPr marL="21289" marR="21289" marT="0" marB="0" anchor="ctr">
                    <a:solidFill>
                      <a:schemeClr val="accent2">
                        <a:lumMod val="20000"/>
                        <a:lumOff val="80000"/>
                      </a:schemeClr>
                    </a:solidFill>
                  </a:tcPr>
                </a:tc>
                <a:extLst>
                  <a:ext uri="{0D108BD9-81ED-4DB2-BD59-A6C34878D82A}">
                    <a16:rowId xmlns="" xmlns:a16="http://schemas.microsoft.com/office/drawing/2014/main" val="487593207"/>
                  </a:ext>
                </a:extLst>
              </a:tr>
              <a:tr h="200480">
                <a:tc vMerge="1">
                  <a:txBody>
                    <a:bodyPr/>
                    <a:lstStyle/>
                    <a:p>
                      <a:endParaRPr lang="pt-BR"/>
                    </a:p>
                  </a:txBody>
                  <a:tcPr/>
                </a:tc>
                <a:tc>
                  <a:txBody>
                    <a:bodyPr/>
                    <a:lstStyle/>
                    <a:p>
                      <a:pPr algn="ctr" rtl="0" fontAlgn="ctr"/>
                      <a:r>
                        <a:rPr lang="pt-BR" sz="900" b="0" dirty="0">
                          <a:effectLst/>
                          <a:latin typeface="Montserrat Medium" panose="00000600000000000000" pitchFamily="50" charset="0"/>
                        </a:rPr>
                        <a:t>10:00 - 11:30</a:t>
                      </a:r>
                    </a:p>
                  </a:txBody>
                  <a:tcPr marL="21289" marR="21289" marT="0" marB="0" anchor="ctr">
                    <a:solidFill>
                      <a:schemeClr val="accent2">
                        <a:lumMod val="20000"/>
                        <a:lumOff val="80000"/>
                      </a:schemeClr>
                    </a:solidFill>
                  </a:tcPr>
                </a:tc>
                <a:tc vMerge="1">
                  <a:txBody>
                    <a:bodyPr/>
                    <a:lstStyle/>
                    <a:p>
                      <a:endParaRPr lang="pt-BR"/>
                    </a:p>
                  </a:txBody>
                  <a:tcPr/>
                </a:tc>
                <a:tc vMerge="1">
                  <a:txBody>
                    <a:bodyPr/>
                    <a:lstStyle/>
                    <a:p>
                      <a:endParaRPr lang="pt-BR"/>
                    </a:p>
                  </a:txBody>
                  <a:tcPr/>
                </a:tc>
                <a:extLst>
                  <a:ext uri="{0D108BD9-81ED-4DB2-BD59-A6C34878D82A}">
                    <a16:rowId xmlns="" xmlns:a16="http://schemas.microsoft.com/office/drawing/2014/main" val="983793474"/>
                  </a:ext>
                </a:extLst>
              </a:tr>
              <a:tr h="200480">
                <a:tc rowSpan="2">
                  <a:txBody>
                    <a:bodyPr/>
                    <a:lstStyle/>
                    <a:p>
                      <a:pPr algn="ctr" rtl="0" fontAlgn="ctr"/>
                      <a:r>
                        <a:rPr lang="pt-BR" sz="900" b="0">
                          <a:effectLst/>
                          <a:latin typeface="Montserrat Medium" panose="00000600000000000000" pitchFamily="50" charset="0"/>
                        </a:rPr>
                        <a:t>VICTORIA RAMOS EMANUEL</a:t>
                      </a:r>
                    </a:p>
                  </a:txBody>
                  <a:tcPr marL="21289" marR="21289" marT="0" marB="0" anchor="ctr">
                    <a:solidFill>
                      <a:schemeClr val="accent2">
                        <a:lumMod val="20000"/>
                        <a:lumOff val="80000"/>
                      </a:schemeClr>
                    </a:solidFill>
                  </a:tcPr>
                </a:tc>
                <a:tc>
                  <a:txBody>
                    <a:bodyPr/>
                    <a:lstStyle/>
                    <a:p>
                      <a:pPr algn="ctr" rtl="0" fontAlgn="ctr"/>
                      <a:r>
                        <a:rPr lang="pt-BR" sz="900" b="0" dirty="0">
                          <a:effectLst/>
                          <a:latin typeface="Montserrat Medium" panose="00000600000000000000" pitchFamily="50" charset="0"/>
                        </a:rPr>
                        <a:t>13:30 - 15:00</a:t>
                      </a:r>
                    </a:p>
                  </a:txBody>
                  <a:tcPr marL="21289" marR="21289" marT="0" marB="0" anchor="ctr">
                    <a:solidFill>
                      <a:schemeClr val="accent2">
                        <a:lumMod val="20000"/>
                        <a:lumOff val="80000"/>
                      </a:schemeClr>
                    </a:solidFill>
                  </a:tcPr>
                </a:tc>
                <a:tc vMerge="1">
                  <a:txBody>
                    <a:bodyPr/>
                    <a:lstStyle/>
                    <a:p>
                      <a:endParaRPr lang="pt-BR"/>
                    </a:p>
                  </a:txBody>
                  <a:tcPr/>
                </a:tc>
                <a:tc vMerge="1">
                  <a:txBody>
                    <a:bodyPr/>
                    <a:lstStyle/>
                    <a:p>
                      <a:endParaRPr lang="pt-BR"/>
                    </a:p>
                  </a:txBody>
                  <a:tcPr/>
                </a:tc>
                <a:extLst>
                  <a:ext uri="{0D108BD9-81ED-4DB2-BD59-A6C34878D82A}">
                    <a16:rowId xmlns="" xmlns:a16="http://schemas.microsoft.com/office/drawing/2014/main" val="2910300811"/>
                  </a:ext>
                </a:extLst>
              </a:tr>
              <a:tr h="200480">
                <a:tc vMerge="1">
                  <a:txBody>
                    <a:bodyPr/>
                    <a:lstStyle/>
                    <a:p>
                      <a:endParaRPr lang="pt-BR"/>
                    </a:p>
                  </a:txBody>
                  <a:tcPr/>
                </a:tc>
                <a:tc>
                  <a:txBody>
                    <a:bodyPr/>
                    <a:lstStyle/>
                    <a:p>
                      <a:pPr algn="ctr" rtl="0" fontAlgn="ctr"/>
                      <a:r>
                        <a:rPr lang="pt-BR" sz="900" b="0" dirty="0">
                          <a:effectLst/>
                          <a:latin typeface="Montserrat Medium" panose="00000600000000000000" pitchFamily="50" charset="0"/>
                        </a:rPr>
                        <a:t>15:30 - 17:00</a:t>
                      </a:r>
                    </a:p>
                  </a:txBody>
                  <a:tcPr marL="21289" marR="21289" marT="0" marB="0" anchor="ctr">
                    <a:solidFill>
                      <a:schemeClr val="accent2">
                        <a:lumMod val="20000"/>
                        <a:lumOff val="80000"/>
                      </a:schemeClr>
                    </a:solidFill>
                  </a:tcPr>
                </a:tc>
                <a:tc vMerge="1">
                  <a:txBody>
                    <a:bodyPr/>
                    <a:lstStyle/>
                    <a:p>
                      <a:endParaRPr lang="pt-BR"/>
                    </a:p>
                  </a:txBody>
                  <a:tcPr/>
                </a:tc>
                <a:tc vMerge="1">
                  <a:txBody>
                    <a:bodyPr/>
                    <a:lstStyle/>
                    <a:p>
                      <a:endParaRPr lang="pt-BR"/>
                    </a:p>
                  </a:txBody>
                  <a:tcPr/>
                </a:tc>
                <a:extLst>
                  <a:ext uri="{0D108BD9-81ED-4DB2-BD59-A6C34878D82A}">
                    <a16:rowId xmlns="" xmlns:a16="http://schemas.microsoft.com/office/drawing/2014/main" val="2101049407"/>
                  </a:ext>
                </a:extLst>
              </a:tr>
              <a:tr h="200480">
                <a:tc rowSpan="2">
                  <a:txBody>
                    <a:bodyPr/>
                    <a:lstStyle/>
                    <a:p>
                      <a:pPr algn="ctr" rtl="0" fontAlgn="ctr"/>
                      <a:r>
                        <a:rPr lang="pt-BR" sz="900" b="0">
                          <a:effectLst/>
                          <a:latin typeface="Montserrat Medium" panose="00000600000000000000" pitchFamily="50" charset="0"/>
                        </a:rPr>
                        <a:t>PILLAR SANTANA</a:t>
                      </a:r>
                    </a:p>
                  </a:txBody>
                  <a:tcPr marL="21289" marR="21289" marT="0" marB="0" anchor="ctr">
                    <a:solidFill>
                      <a:schemeClr val="accent2">
                        <a:lumMod val="20000"/>
                        <a:lumOff val="80000"/>
                      </a:schemeClr>
                    </a:solidFill>
                  </a:tcPr>
                </a:tc>
                <a:tc>
                  <a:txBody>
                    <a:bodyPr/>
                    <a:lstStyle/>
                    <a:p>
                      <a:pPr algn="ctr" rtl="0" fontAlgn="ctr"/>
                      <a:r>
                        <a:rPr lang="pt-BR" sz="900" b="0">
                          <a:effectLst/>
                          <a:latin typeface="Montserrat Medium" panose="00000600000000000000" pitchFamily="50" charset="0"/>
                        </a:rPr>
                        <a:t>08:00 - 09:30</a:t>
                      </a:r>
                    </a:p>
                  </a:txBody>
                  <a:tcPr marL="21289" marR="21289" marT="0" marB="0" anchor="ctr">
                    <a:solidFill>
                      <a:schemeClr val="accent2">
                        <a:lumMod val="20000"/>
                        <a:lumOff val="80000"/>
                      </a:schemeClr>
                    </a:solidFill>
                  </a:tcPr>
                </a:tc>
                <a:tc rowSpan="5">
                  <a:txBody>
                    <a:bodyPr/>
                    <a:lstStyle/>
                    <a:p>
                      <a:pPr algn="ctr" rtl="0" fontAlgn="ctr"/>
                      <a:r>
                        <a:rPr lang="pt-BR" sz="1100" b="0" dirty="0">
                          <a:effectLst/>
                          <a:latin typeface="Montserrat Medium" panose="00000600000000000000" pitchFamily="50" charset="0"/>
                        </a:rPr>
                        <a:t>TERÇA E QUINTA</a:t>
                      </a:r>
                    </a:p>
                  </a:txBody>
                  <a:tcPr marL="21289" marR="21289" marT="0" marB="0" anchor="ctr">
                    <a:solidFill>
                      <a:schemeClr val="accent2">
                        <a:lumMod val="20000"/>
                        <a:lumOff val="80000"/>
                      </a:schemeClr>
                    </a:solidFill>
                  </a:tcPr>
                </a:tc>
                <a:tc vMerge="1">
                  <a:txBody>
                    <a:bodyPr/>
                    <a:lstStyle/>
                    <a:p>
                      <a:endParaRPr lang="pt-BR"/>
                    </a:p>
                  </a:txBody>
                  <a:tcPr/>
                </a:tc>
                <a:extLst>
                  <a:ext uri="{0D108BD9-81ED-4DB2-BD59-A6C34878D82A}">
                    <a16:rowId xmlns="" xmlns:a16="http://schemas.microsoft.com/office/drawing/2014/main" val="1141880895"/>
                  </a:ext>
                </a:extLst>
              </a:tr>
              <a:tr h="200480">
                <a:tc vMerge="1">
                  <a:txBody>
                    <a:bodyPr/>
                    <a:lstStyle/>
                    <a:p>
                      <a:endParaRPr lang="pt-BR"/>
                    </a:p>
                  </a:txBody>
                  <a:tcPr/>
                </a:tc>
                <a:tc>
                  <a:txBody>
                    <a:bodyPr/>
                    <a:lstStyle/>
                    <a:p>
                      <a:pPr algn="ctr" rtl="0" fontAlgn="ctr"/>
                      <a:r>
                        <a:rPr lang="pt-BR" sz="900" b="0" dirty="0">
                          <a:effectLst/>
                          <a:latin typeface="Montserrat Medium" panose="00000600000000000000" pitchFamily="50" charset="0"/>
                        </a:rPr>
                        <a:t>10:00 - 11:30</a:t>
                      </a:r>
                    </a:p>
                  </a:txBody>
                  <a:tcPr marL="21289" marR="21289" marT="0" marB="0" anchor="ctr">
                    <a:solidFill>
                      <a:schemeClr val="accent2">
                        <a:lumMod val="20000"/>
                        <a:lumOff val="80000"/>
                      </a:schemeClr>
                    </a:solidFill>
                  </a:tcPr>
                </a:tc>
                <a:tc vMerge="1">
                  <a:txBody>
                    <a:bodyPr/>
                    <a:lstStyle/>
                    <a:p>
                      <a:endParaRPr lang="pt-BR"/>
                    </a:p>
                  </a:txBody>
                  <a:tcPr/>
                </a:tc>
                <a:tc vMerge="1">
                  <a:txBody>
                    <a:bodyPr/>
                    <a:lstStyle/>
                    <a:p>
                      <a:endParaRPr lang="pt-BR"/>
                    </a:p>
                  </a:txBody>
                  <a:tcPr/>
                </a:tc>
                <a:extLst>
                  <a:ext uri="{0D108BD9-81ED-4DB2-BD59-A6C34878D82A}">
                    <a16:rowId xmlns="" xmlns:a16="http://schemas.microsoft.com/office/drawing/2014/main" val="1006403224"/>
                  </a:ext>
                </a:extLst>
              </a:tr>
              <a:tr h="200480">
                <a:tc rowSpan="4">
                  <a:txBody>
                    <a:bodyPr/>
                    <a:lstStyle/>
                    <a:p>
                      <a:pPr algn="ctr" rtl="0" fontAlgn="ctr"/>
                      <a:r>
                        <a:rPr lang="pt-BR" sz="900" b="0">
                          <a:effectLst/>
                          <a:latin typeface="Montserrat Medium" panose="00000600000000000000" pitchFamily="50" charset="0"/>
                        </a:rPr>
                        <a:t>VICTORIA RAMOS EMANUEL</a:t>
                      </a:r>
                    </a:p>
                  </a:txBody>
                  <a:tcPr marL="21289" marR="21289" marT="0" marB="0" anchor="ctr">
                    <a:solidFill>
                      <a:schemeClr val="accent2">
                        <a:lumMod val="20000"/>
                        <a:lumOff val="80000"/>
                      </a:schemeClr>
                    </a:solidFill>
                  </a:tcPr>
                </a:tc>
                <a:tc>
                  <a:txBody>
                    <a:bodyPr/>
                    <a:lstStyle/>
                    <a:p>
                      <a:pPr algn="ctr" rtl="0" fontAlgn="ctr"/>
                      <a:r>
                        <a:rPr lang="pt-BR" sz="900" b="0" dirty="0">
                          <a:effectLst/>
                          <a:latin typeface="Montserrat Medium" panose="00000600000000000000" pitchFamily="50" charset="0"/>
                        </a:rPr>
                        <a:t>13:30 - 15:00</a:t>
                      </a:r>
                    </a:p>
                  </a:txBody>
                  <a:tcPr marL="21289" marR="21289" marT="0" marB="0" anchor="ctr">
                    <a:solidFill>
                      <a:schemeClr val="accent2">
                        <a:lumMod val="20000"/>
                        <a:lumOff val="80000"/>
                      </a:schemeClr>
                    </a:solidFill>
                  </a:tcPr>
                </a:tc>
                <a:tc vMerge="1">
                  <a:txBody>
                    <a:bodyPr/>
                    <a:lstStyle/>
                    <a:p>
                      <a:endParaRPr lang="pt-BR"/>
                    </a:p>
                  </a:txBody>
                  <a:tcPr/>
                </a:tc>
                <a:tc vMerge="1">
                  <a:txBody>
                    <a:bodyPr/>
                    <a:lstStyle/>
                    <a:p>
                      <a:endParaRPr lang="pt-BR"/>
                    </a:p>
                  </a:txBody>
                  <a:tcPr/>
                </a:tc>
                <a:extLst>
                  <a:ext uri="{0D108BD9-81ED-4DB2-BD59-A6C34878D82A}">
                    <a16:rowId xmlns="" xmlns:a16="http://schemas.microsoft.com/office/drawing/2014/main" val="23984331"/>
                  </a:ext>
                </a:extLst>
              </a:tr>
              <a:tr h="200480">
                <a:tc vMerge="1">
                  <a:txBody>
                    <a:bodyPr/>
                    <a:lstStyle/>
                    <a:p>
                      <a:endParaRPr lang="pt-BR"/>
                    </a:p>
                  </a:txBody>
                  <a:tcPr/>
                </a:tc>
                <a:tc>
                  <a:txBody>
                    <a:bodyPr/>
                    <a:lstStyle/>
                    <a:p>
                      <a:pPr algn="ctr" rtl="0" fontAlgn="ctr"/>
                      <a:r>
                        <a:rPr lang="pt-BR" sz="900" b="0" dirty="0">
                          <a:effectLst/>
                          <a:latin typeface="Montserrat Medium" panose="00000600000000000000" pitchFamily="50" charset="0"/>
                        </a:rPr>
                        <a:t>15:30 - 17:00</a:t>
                      </a:r>
                    </a:p>
                  </a:txBody>
                  <a:tcPr marL="21289" marR="21289" marT="0" marB="0" anchor="ctr">
                    <a:solidFill>
                      <a:schemeClr val="accent2">
                        <a:lumMod val="20000"/>
                        <a:lumOff val="80000"/>
                      </a:schemeClr>
                    </a:solidFill>
                  </a:tcPr>
                </a:tc>
                <a:tc vMerge="1">
                  <a:txBody>
                    <a:bodyPr/>
                    <a:lstStyle/>
                    <a:p>
                      <a:endParaRPr lang="pt-BR"/>
                    </a:p>
                  </a:txBody>
                  <a:tcPr/>
                </a:tc>
                <a:tc vMerge="1">
                  <a:txBody>
                    <a:bodyPr/>
                    <a:lstStyle/>
                    <a:p>
                      <a:endParaRPr lang="pt-BR"/>
                    </a:p>
                  </a:txBody>
                  <a:tcPr/>
                </a:tc>
                <a:extLst>
                  <a:ext uri="{0D108BD9-81ED-4DB2-BD59-A6C34878D82A}">
                    <a16:rowId xmlns="" xmlns:a16="http://schemas.microsoft.com/office/drawing/2014/main" val="1377099070"/>
                  </a:ext>
                </a:extLst>
              </a:tr>
              <a:tr h="200480">
                <a:tc vMerge="1">
                  <a:txBody>
                    <a:bodyPr/>
                    <a:lstStyle/>
                    <a:p>
                      <a:endParaRPr lang="pt-BR"/>
                    </a:p>
                  </a:txBody>
                  <a:tcPr/>
                </a:tc>
                <a:tc>
                  <a:txBody>
                    <a:bodyPr/>
                    <a:lstStyle/>
                    <a:p>
                      <a:pPr algn="ctr" rtl="0" fontAlgn="ctr"/>
                      <a:r>
                        <a:rPr lang="pt-BR" sz="900" b="0" dirty="0">
                          <a:effectLst/>
                          <a:latin typeface="Montserrat Medium" panose="00000600000000000000" pitchFamily="50" charset="0"/>
                        </a:rPr>
                        <a:t>17:30 - 19:00</a:t>
                      </a:r>
                    </a:p>
                  </a:txBody>
                  <a:tcPr marL="21289" marR="21289" marT="0" marB="0" anchor="ctr">
                    <a:solidFill>
                      <a:schemeClr val="accent2">
                        <a:lumMod val="20000"/>
                        <a:lumOff val="80000"/>
                      </a:schemeClr>
                    </a:solidFill>
                  </a:tcPr>
                </a:tc>
                <a:tc vMerge="1">
                  <a:txBody>
                    <a:bodyPr/>
                    <a:lstStyle/>
                    <a:p>
                      <a:endParaRPr lang="pt-BR"/>
                    </a:p>
                  </a:txBody>
                  <a:tcPr/>
                </a:tc>
                <a:tc vMerge="1">
                  <a:txBody>
                    <a:bodyPr/>
                    <a:lstStyle/>
                    <a:p>
                      <a:endParaRPr lang="pt-BR"/>
                    </a:p>
                  </a:txBody>
                  <a:tcPr/>
                </a:tc>
                <a:extLst>
                  <a:ext uri="{0D108BD9-81ED-4DB2-BD59-A6C34878D82A}">
                    <a16:rowId xmlns="" xmlns:a16="http://schemas.microsoft.com/office/drawing/2014/main" val="495818631"/>
                  </a:ext>
                </a:extLst>
              </a:tr>
              <a:tr h="230646">
                <a:tc vMerge="1">
                  <a:txBody>
                    <a:bodyPr/>
                    <a:lstStyle/>
                    <a:p>
                      <a:endParaRPr lang="pt-BR"/>
                    </a:p>
                  </a:txBody>
                  <a:tcPr/>
                </a:tc>
                <a:tc>
                  <a:txBody>
                    <a:bodyPr/>
                    <a:lstStyle/>
                    <a:p>
                      <a:pPr algn="ctr" rtl="0" fontAlgn="ctr"/>
                      <a:r>
                        <a:rPr lang="pt-BR" sz="900" b="0">
                          <a:effectLst/>
                          <a:latin typeface="Montserrat Medium" panose="00000600000000000000" pitchFamily="50" charset="0"/>
                        </a:rPr>
                        <a:t>13:30 - 16:00</a:t>
                      </a:r>
                    </a:p>
                  </a:txBody>
                  <a:tcPr marL="21289" marR="21289" marT="0" marB="0" anchor="ctr">
                    <a:solidFill>
                      <a:schemeClr val="accent2">
                        <a:lumMod val="20000"/>
                        <a:lumOff val="80000"/>
                      </a:schemeClr>
                    </a:solidFill>
                  </a:tcPr>
                </a:tc>
                <a:tc>
                  <a:txBody>
                    <a:bodyPr/>
                    <a:lstStyle/>
                    <a:p>
                      <a:pPr algn="ctr" rtl="0" fontAlgn="ctr"/>
                      <a:r>
                        <a:rPr lang="pt-BR" sz="1100" b="0" dirty="0">
                          <a:effectLst/>
                          <a:latin typeface="Montserrat Medium" panose="00000600000000000000" pitchFamily="50" charset="0"/>
                        </a:rPr>
                        <a:t>SEXTA</a:t>
                      </a:r>
                    </a:p>
                  </a:txBody>
                  <a:tcPr marL="21289" marR="21289" marT="0" marB="0" anchor="ctr">
                    <a:solidFill>
                      <a:schemeClr val="accent2">
                        <a:lumMod val="20000"/>
                        <a:lumOff val="80000"/>
                      </a:schemeClr>
                    </a:solidFill>
                  </a:tcPr>
                </a:tc>
                <a:tc vMerge="1">
                  <a:txBody>
                    <a:bodyPr/>
                    <a:lstStyle/>
                    <a:p>
                      <a:endParaRPr lang="pt-BR"/>
                    </a:p>
                  </a:txBody>
                  <a:tcPr/>
                </a:tc>
                <a:extLst>
                  <a:ext uri="{0D108BD9-81ED-4DB2-BD59-A6C34878D82A}">
                    <a16:rowId xmlns="" xmlns:a16="http://schemas.microsoft.com/office/drawing/2014/main" val="3844251087"/>
                  </a:ext>
                </a:extLst>
              </a:tr>
              <a:tr h="230646">
                <a:tc gridSpan="4">
                  <a:txBody>
                    <a:bodyPr/>
                    <a:lstStyle/>
                    <a:p>
                      <a:pPr algn="ctr" rtl="0" fontAlgn="ctr"/>
                      <a:r>
                        <a:rPr lang="pt-BR" sz="1100" b="0" dirty="0">
                          <a:effectLst/>
                          <a:latin typeface="Montserrat Medium" panose="00000600000000000000" pitchFamily="50" charset="0"/>
                        </a:rPr>
                        <a:t>DESENHO &amp; DESIGN</a:t>
                      </a:r>
                    </a:p>
                  </a:txBody>
                  <a:tcPr marL="21289" marR="21289" marT="0" marB="0" anchor="ctr">
                    <a:solidFill>
                      <a:schemeClr val="bg1"/>
                    </a:solidFill>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 xmlns:a16="http://schemas.microsoft.com/office/drawing/2014/main" val="812793261"/>
                  </a:ext>
                </a:extLst>
              </a:tr>
              <a:tr h="200480">
                <a:tc rowSpan="2">
                  <a:txBody>
                    <a:bodyPr/>
                    <a:lstStyle/>
                    <a:p>
                      <a:pPr algn="ctr" rtl="0" fontAlgn="ctr"/>
                      <a:r>
                        <a:rPr lang="pt-BR" sz="900" b="0">
                          <a:effectLst/>
                          <a:latin typeface="Montserrat Medium" panose="00000600000000000000" pitchFamily="50" charset="0"/>
                        </a:rPr>
                        <a:t>PILLAR S./ BENITO D.</a:t>
                      </a:r>
                    </a:p>
                  </a:txBody>
                  <a:tcPr marL="21289" marR="21289" marT="0" marB="0" anchor="ctr">
                    <a:solidFill>
                      <a:schemeClr val="bg1"/>
                    </a:solidFill>
                  </a:tcPr>
                </a:tc>
                <a:tc>
                  <a:txBody>
                    <a:bodyPr/>
                    <a:lstStyle/>
                    <a:p>
                      <a:pPr algn="ctr" rtl="0" fontAlgn="ctr"/>
                      <a:r>
                        <a:rPr lang="pt-BR" sz="900" b="0">
                          <a:effectLst/>
                          <a:latin typeface="Montserrat Medium" panose="00000600000000000000" pitchFamily="50" charset="0"/>
                        </a:rPr>
                        <a:t>14:00 - 16:00</a:t>
                      </a:r>
                    </a:p>
                  </a:txBody>
                  <a:tcPr marL="21289" marR="21289" marT="0" marB="0" anchor="ctr">
                    <a:solidFill>
                      <a:schemeClr val="bg1"/>
                    </a:solidFill>
                  </a:tcPr>
                </a:tc>
                <a:tc rowSpan="2">
                  <a:txBody>
                    <a:bodyPr/>
                    <a:lstStyle/>
                    <a:p>
                      <a:pPr algn="ctr" rtl="0" fontAlgn="ctr"/>
                      <a:r>
                        <a:rPr lang="pt-BR" sz="900" b="0">
                          <a:effectLst/>
                          <a:latin typeface="Montserrat Medium" panose="00000600000000000000" pitchFamily="50" charset="0"/>
                        </a:rPr>
                        <a:t>TERÇA E QUINTA</a:t>
                      </a:r>
                    </a:p>
                  </a:txBody>
                  <a:tcPr marL="21289" marR="21289" marT="0" marB="0" anchor="ctr">
                    <a:solidFill>
                      <a:schemeClr val="bg1"/>
                    </a:solidFill>
                  </a:tcPr>
                </a:tc>
                <a:tc rowSpan="2">
                  <a:txBody>
                    <a:bodyPr/>
                    <a:lstStyle/>
                    <a:p>
                      <a:pPr algn="ctr" rtl="0" fontAlgn="ctr"/>
                      <a:r>
                        <a:rPr lang="pt-BR" sz="900" b="0" dirty="0">
                          <a:effectLst/>
                          <a:latin typeface="Montserrat Medium" panose="00000600000000000000" pitchFamily="50" charset="0"/>
                        </a:rPr>
                        <a:t>ESCHER / LUMIERE</a:t>
                      </a:r>
                    </a:p>
                  </a:txBody>
                  <a:tcPr marL="21289" marR="21289" marT="0" marB="0" anchor="ctr">
                    <a:solidFill>
                      <a:schemeClr val="bg1"/>
                    </a:solidFill>
                  </a:tcPr>
                </a:tc>
                <a:extLst>
                  <a:ext uri="{0D108BD9-81ED-4DB2-BD59-A6C34878D82A}">
                    <a16:rowId xmlns="" xmlns:a16="http://schemas.microsoft.com/office/drawing/2014/main" val="2140247390"/>
                  </a:ext>
                </a:extLst>
              </a:tr>
              <a:tr h="200480">
                <a:tc vMerge="1">
                  <a:txBody>
                    <a:bodyPr/>
                    <a:lstStyle/>
                    <a:p>
                      <a:endParaRPr lang="pt-BR"/>
                    </a:p>
                  </a:txBody>
                  <a:tcPr/>
                </a:tc>
                <a:tc>
                  <a:txBody>
                    <a:bodyPr/>
                    <a:lstStyle/>
                    <a:p>
                      <a:pPr algn="ctr" rtl="0" fontAlgn="ctr"/>
                      <a:r>
                        <a:rPr lang="pt-BR" sz="900" b="0" dirty="0">
                          <a:effectLst/>
                          <a:latin typeface="Montserrat Medium" panose="00000600000000000000" pitchFamily="50" charset="0"/>
                        </a:rPr>
                        <a:t>16:00 - 18:00</a:t>
                      </a:r>
                    </a:p>
                  </a:txBody>
                  <a:tcPr marL="21289" marR="21289" marT="0" marB="0" anchor="ctr">
                    <a:solidFill>
                      <a:schemeClr val="bg1"/>
                    </a:solidFill>
                  </a:tcPr>
                </a:tc>
                <a:tc vMerge="1">
                  <a:txBody>
                    <a:bodyPr/>
                    <a:lstStyle/>
                    <a:p>
                      <a:endParaRPr lang="pt-BR"/>
                    </a:p>
                  </a:txBody>
                  <a:tcPr/>
                </a:tc>
                <a:tc vMerge="1">
                  <a:txBody>
                    <a:bodyPr/>
                    <a:lstStyle/>
                    <a:p>
                      <a:endParaRPr lang="pt-BR"/>
                    </a:p>
                  </a:txBody>
                  <a:tcPr/>
                </a:tc>
                <a:extLst>
                  <a:ext uri="{0D108BD9-81ED-4DB2-BD59-A6C34878D82A}">
                    <a16:rowId xmlns="" xmlns:a16="http://schemas.microsoft.com/office/drawing/2014/main" val="2802423196"/>
                  </a:ext>
                </a:extLst>
              </a:tr>
              <a:tr h="230646">
                <a:tc gridSpan="4">
                  <a:txBody>
                    <a:bodyPr/>
                    <a:lstStyle/>
                    <a:p>
                      <a:pPr algn="ctr" rtl="0" fontAlgn="ctr"/>
                      <a:r>
                        <a:rPr lang="pt-BR" sz="1100" b="0" dirty="0">
                          <a:effectLst/>
                          <a:latin typeface="Montserrat Medium" panose="00000600000000000000" pitchFamily="50" charset="0"/>
                        </a:rPr>
                        <a:t>PINTURA EM TELA</a:t>
                      </a:r>
                    </a:p>
                  </a:txBody>
                  <a:tcPr marL="21289" marR="21289" marT="0" marB="0" anchor="ctr">
                    <a:solidFill>
                      <a:schemeClr val="accent2">
                        <a:lumMod val="20000"/>
                        <a:lumOff val="80000"/>
                      </a:schemeClr>
                    </a:solidFill>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 xmlns:a16="http://schemas.microsoft.com/office/drawing/2014/main" val="749567835"/>
                  </a:ext>
                </a:extLst>
              </a:tr>
              <a:tr h="200480">
                <a:tc rowSpan="2">
                  <a:txBody>
                    <a:bodyPr/>
                    <a:lstStyle/>
                    <a:p>
                      <a:pPr algn="ctr" rtl="0" fontAlgn="ctr"/>
                      <a:r>
                        <a:rPr lang="pt-BR" sz="900" b="0">
                          <a:effectLst/>
                          <a:latin typeface="Montserrat Medium" panose="00000600000000000000" pitchFamily="50" charset="0"/>
                        </a:rPr>
                        <a:t>PILLAR S.</a:t>
                      </a:r>
                    </a:p>
                  </a:txBody>
                  <a:tcPr marL="21289" marR="21289" marT="0" marB="0" anchor="ctr">
                    <a:solidFill>
                      <a:schemeClr val="accent2">
                        <a:lumMod val="20000"/>
                        <a:lumOff val="80000"/>
                      </a:schemeClr>
                    </a:solidFill>
                  </a:tcPr>
                </a:tc>
                <a:tc>
                  <a:txBody>
                    <a:bodyPr/>
                    <a:lstStyle/>
                    <a:p>
                      <a:pPr algn="ctr" rtl="0" fontAlgn="ctr"/>
                      <a:r>
                        <a:rPr lang="pt-BR" sz="900" b="0">
                          <a:effectLst/>
                          <a:latin typeface="Montserrat Medium" panose="00000600000000000000" pitchFamily="50" charset="0"/>
                        </a:rPr>
                        <a:t>14:00 - 17:00</a:t>
                      </a:r>
                    </a:p>
                  </a:txBody>
                  <a:tcPr marL="21289" marR="21289" marT="0" marB="0" anchor="ctr">
                    <a:solidFill>
                      <a:schemeClr val="accent2">
                        <a:lumMod val="20000"/>
                        <a:lumOff val="80000"/>
                      </a:schemeClr>
                    </a:solidFill>
                  </a:tcPr>
                </a:tc>
                <a:tc rowSpan="2">
                  <a:txBody>
                    <a:bodyPr/>
                    <a:lstStyle/>
                    <a:p>
                      <a:pPr algn="ctr" rtl="0" fontAlgn="ctr"/>
                      <a:r>
                        <a:rPr lang="pt-BR" sz="900" b="0" dirty="0">
                          <a:effectLst/>
                          <a:latin typeface="Montserrat Medium" panose="00000600000000000000" pitchFamily="50" charset="0"/>
                        </a:rPr>
                        <a:t>QUINTA</a:t>
                      </a:r>
                    </a:p>
                  </a:txBody>
                  <a:tcPr marL="21289" marR="21289" marT="0" marB="0" anchor="ctr">
                    <a:solidFill>
                      <a:schemeClr val="accent2">
                        <a:lumMod val="20000"/>
                        <a:lumOff val="80000"/>
                      </a:schemeClr>
                    </a:solidFill>
                  </a:tcPr>
                </a:tc>
                <a:tc rowSpan="2">
                  <a:txBody>
                    <a:bodyPr/>
                    <a:lstStyle/>
                    <a:p>
                      <a:pPr algn="ctr" rtl="0" fontAlgn="ctr"/>
                      <a:r>
                        <a:rPr lang="pt-BR" sz="900" b="0">
                          <a:effectLst/>
                          <a:latin typeface="Montserrat Medium" panose="00000600000000000000" pitchFamily="50" charset="0"/>
                        </a:rPr>
                        <a:t>CASA DE ARTES</a:t>
                      </a:r>
                    </a:p>
                  </a:txBody>
                  <a:tcPr marL="21289" marR="21289" marT="0" marB="0" anchor="ctr">
                    <a:solidFill>
                      <a:schemeClr val="accent2">
                        <a:lumMod val="20000"/>
                        <a:lumOff val="80000"/>
                      </a:schemeClr>
                    </a:solidFill>
                  </a:tcPr>
                </a:tc>
                <a:extLst>
                  <a:ext uri="{0D108BD9-81ED-4DB2-BD59-A6C34878D82A}">
                    <a16:rowId xmlns="" xmlns:a16="http://schemas.microsoft.com/office/drawing/2014/main" val="2337217321"/>
                  </a:ext>
                </a:extLst>
              </a:tr>
              <a:tr h="200480">
                <a:tc vMerge="1">
                  <a:txBody>
                    <a:bodyPr/>
                    <a:lstStyle/>
                    <a:p>
                      <a:endParaRPr lang="pt-BR"/>
                    </a:p>
                  </a:txBody>
                  <a:tcPr/>
                </a:tc>
                <a:tc>
                  <a:txBody>
                    <a:bodyPr/>
                    <a:lstStyle/>
                    <a:p>
                      <a:pPr algn="ctr" rtl="0" fontAlgn="ctr"/>
                      <a:r>
                        <a:rPr lang="pt-BR" sz="900" b="0" dirty="0">
                          <a:effectLst/>
                          <a:latin typeface="Montserrat Medium" panose="00000600000000000000" pitchFamily="50" charset="0"/>
                        </a:rPr>
                        <a:t>17:00 - 20:00</a:t>
                      </a:r>
                    </a:p>
                  </a:txBody>
                  <a:tcPr marL="21289" marR="21289" marT="0" marB="0" anchor="ctr">
                    <a:solidFill>
                      <a:schemeClr val="accent2">
                        <a:lumMod val="20000"/>
                        <a:lumOff val="80000"/>
                      </a:schemeClr>
                    </a:solidFill>
                  </a:tcPr>
                </a:tc>
                <a:tc vMerge="1">
                  <a:txBody>
                    <a:bodyPr/>
                    <a:lstStyle/>
                    <a:p>
                      <a:endParaRPr lang="pt-BR"/>
                    </a:p>
                  </a:txBody>
                  <a:tcPr/>
                </a:tc>
                <a:tc vMerge="1">
                  <a:txBody>
                    <a:bodyPr/>
                    <a:lstStyle/>
                    <a:p>
                      <a:endParaRPr lang="pt-BR"/>
                    </a:p>
                  </a:txBody>
                  <a:tcPr/>
                </a:tc>
                <a:extLst>
                  <a:ext uri="{0D108BD9-81ED-4DB2-BD59-A6C34878D82A}">
                    <a16:rowId xmlns="" xmlns:a16="http://schemas.microsoft.com/office/drawing/2014/main" val="3583476709"/>
                  </a:ext>
                </a:extLst>
              </a:tr>
              <a:tr h="230646">
                <a:tc gridSpan="4">
                  <a:txBody>
                    <a:bodyPr/>
                    <a:lstStyle/>
                    <a:p>
                      <a:pPr algn="ctr" rtl="0" fontAlgn="ctr"/>
                      <a:r>
                        <a:rPr lang="pt-BR" sz="1100" b="0" dirty="0">
                          <a:effectLst/>
                          <a:latin typeface="Montserrat Medium" panose="00000600000000000000" pitchFamily="50" charset="0"/>
                        </a:rPr>
                        <a:t>CERÂMICA</a:t>
                      </a:r>
                    </a:p>
                  </a:txBody>
                  <a:tcPr marL="21289" marR="21289" marT="0" marB="0" anchor="ctr">
                    <a:solidFill>
                      <a:schemeClr val="bg1"/>
                    </a:solidFill>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 xmlns:a16="http://schemas.microsoft.com/office/drawing/2014/main" val="853356829"/>
                  </a:ext>
                </a:extLst>
              </a:tr>
              <a:tr h="200480">
                <a:tc rowSpan="6">
                  <a:txBody>
                    <a:bodyPr/>
                    <a:lstStyle/>
                    <a:p>
                      <a:pPr algn="ctr" rtl="0" fontAlgn="ctr"/>
                      <a:r>
                        <a:rPr lang="pt-BR" sz="900" b="0" dirty="0">
                          <a:effectLst/>
                          <a:latin typeface="Montserrat Medium" panose="00000600000000000000" pitchFamily="50" charset="0"/>
                        </a:rPr>
                        <a:t>MARIA APARECIDA DOS SANTOS ( DONA CIDA) </a:t>
                      </a:r>
                    </a:p>
                  </a:txBody>
                  <a:tcPr marL="21289" marR="21289" marT="0" marB="0" anchor="ctr">
                    <a:solidFill>
                      <a:schemeClr val="bg1"/>
                    </a:solidFill>
                  </a:tcPr>
                </a:tc>
                <a:tc>
                  <a:txBody>
                    <a:bodyPr/>
                    <a:lstStyle/>
                    <a:p>
                      <a:pPr algn="ctr" rtl="0" fontAlgn="ctr"/>
                      <a:r>
                        <a:rPr lang="pt-BR" sz="900" b="0" dirty="0">
                          <a:effectLst/>
                          <a:latin typeface="Montserrat Medium" panose="00000600000000000000" pitchFamily="50" charset="0"/>
                        </a:rPr>
                        <a:t>08:00 - 11:00</a:t>
                      </a:r>
                    </a:p>
                  </a:txBody>
                  <a:tcPr marL="21289" marR="21289" marT="0" marB="0" anchor="ctr">
                    <a:solidFill>
                      <a:schemeClr val="bg1"/>
                    </a:solidFill>
                  </a:tcPr>
                </a:tc>
                <a:tc rowSpan="2">
                  <a:txBody>
                    <a:bodyPr/>
                    <a:lstStyle/>
                    <a:p>
                      <a:pPr algn="ctr" rtl="0" fontAlgn="ctr"/>
                      <a:r>
                        <a:rPr lang="pt-BR" sz="900" b="0" dirty="0">
                          <a:effectLst/>
                          <a:latin typeface="Montserrat Medium" panose="00000600000000000000" pitchFamily="50" charset="0"/>
                        </a:rPr>
                        <a:t>TERÇA</a:t>
                      </a:r>
                    </a:p>
                  </a:txBody>
                  <a:tcPr marL="21289" marR="21289" marT="0" marB="0" anchor="ctr">
                    <a:solidFill>
                      <a:schemeClr val="bg1"/>
                    </a:solidFill>
                  </a:tcPr>
                </a:tc>
                <a:tc rowSpan="6">
                  <a:txBody>
                    <a:bodyPr/>
                    <a:lstStyle/>
                    <a:p>
                      <a:pPr algn="ctr" rtl="0" fontAlgn="ctr"/>
                      <a:endParaRPr lang="pt-BR" sz="900" b="0" dirty="0">
                        <a:effectLst/>
                        <a:latin typeface="Montserrat Medium" panose="00000600000000000000" pitchFamily="50" charset="0"/>
                      </a:endParaRPr>
                    </a:p>
                  </a:txBody>
                  <a:tcPr marL="21289" marR="21289" marT="0" marB="0" anchor="ctr">
                    <a:solidFill>
                      <a:schemeClr val="bg1"/>
                    </a:solidFill>
                  </a:tcPr>
                </a:tc>
                <a:extLst>
                  <a:ext uri="{0D108BD9-81ED-4DB2-BD59-A6C34878D82A}">
                    <a16:rowId xmlns="" xmlns:a16="http://schemas.microsoft.com/office/drawing/2014/main" val="1479472998"/>
                  </a:ext>
                </a:extLst>
              </a:tr>
              <a:tr h="200480">
                <a:tc vMerge="1">
                  <a:txBody>
                    <a:bodyPr/>
                    <a:lstStyle/>
                    <a:p>
                      <a:endParaRPr lang="pt-BR"/>
                    </a:p>
                  </a:txBody>
                  <a:tcPr/>
                </a:tc>
                <a:tc>
                  <a:txBody>
                    <a:bodyPr/>
                    <a:lstStyle/>
                    <a:p>
                      <a:pPr algn="ctr" rtl="0" fontAlgn="ctr"/>
                      <a:r>
                        <a:rPr lang="pt-BR" sz="900" b="0" dirty="0">
                          <a:effectLst/>
                          <a:latin typeface="Montserrat Medium" panose="00000600000000000000" pitchFamily="50" charset="0"/>
                        </a:rPr>
                        <a:t>13:00 - 16:00</a:t>
                      </a:r>
                    </a:p>
                  </a:txBody>
                  <a:tcPr marL="21289" marR="21289" marT="0" marB="0" anchor="ctr">
                    <a:solidFill>
                      <a:schemeClr val="bg1"/>
                    </a:solidFill>
                  </a:tcPr>
                </a:tc>
                <a:tc vMerge="1">
                  <a:txBody>
                    <a:bodyPr/>
                    <a:lstStyle/>
                    <a:p>
                      <a:endParaRPr lang="pt-BR"/>
                    </a:p>
                  </a:txBody>
                  <a:tcPr/>
                </a:tc>
                <a:tc vMerge="1">
                  <a:txBody>
                    <a:bodyPr/>
                    <a:lstStyle/>
                    <a:p>
                      <a:endParaRPr lang="pt-BR"/>
                    </a:p>
                  </a:txBody>
                  <a:tcPr/>
                </a:tc>
                <a:extLst>
                  <a:ext uri="{0D108BD9-81ED-4DB2-BD59-A6C34878D82A}">
                    <a16:rowId xmlns="" xmlns:a16="http://schemas.microsoft.com/office/drawing/2014/main" val="3964079539"/>
                  </a:ext>
                </a:extLst>
              </a:tr>
              <a:tr h="200480">
                <a:tc vMerge="1">
                  <a:txBody>
                    <a:bodyPr/>
                    <a:lstStyle/>
                    <a:p>
                      <a:endParaRPr lang="pt-BR"/>
                    </a:p>
                  </a:txBody>
                  <a:tcPr/>
                </a:tc>
                <a:tc>
                  <a:txBody>
                    <a:bodyPr/>
                    <a:lstStyle/>
                    <a:p>
                      <a:pPr algn="ctr" rtl="0" fontAlgn="ctr"/>
                      <a:r>
                        <a:rPr lang="pt-BR" sz="900" b="0" dirty="0">
                          <a:effectLst/>
                          <a:latin typeface="Montserrat Medium" panose="00000600000000000000" pitchFamily="50" charset="0"/>
                        </a:rPr>
                        <a:t>18:00 - 19:30</a:t>
                      </a:r>
                    </a:p>
                  </a:txBody>
                  <a:tcPr marL="21289" marR="21289" marT="0" marB="0" anchor="ctr">
                    <a:solidFill>
                      <a:schemeClr val="bg1"/>
                    </a:solidFill>
                  </a:tcPr>
                </a:tc>
                <a:tc>
                  <a:txBody>
                    <a:bodyPr/>
                    <a:lstStyle/>
                    <a:p>
                      <a:pPr algn="ctr" rtl="0" fontAlgn="ctr"/>
                      <a:r>
                        <a:rPr lang="pt-BR" sz="900" b="0" dirty="0">
                          <a:effectLst/>
                          <a:latin typeface="Montserrat Medium" panose="00000600000000000000" pitchFamily="50" charset="0"/>
                        </a:rPr>
                        <a:t>TERÇA E QUARTA</a:t>
                      </a:r>
                    </a:p>
                  </a:txBody>
                  <a:tcPr marL="21289" marR="21289" marT="0" marB="0" anchor="ctr">
                    <a:solidFill>
                      <a:schemeClr val="bg1"/>
                    </a:solidFill>
                  </a:tcPr>
                </a:tc>
                <a:tc vMerge="1">
                  <a:txBody>
                    <a:bodyPr/>
                    <a:lstStyle/>
                    <a:p>
                      <a:endParaRPr lang="pt-BR"/>
                    </a:p>
                  </a:txBody>
                  <a:tcPr/>
                </a:tc>
                <a:extLst>
                  <a:ext uri="{0D108BD9-81ED-4DB2-BD59-A6C34878D82A}">
                    <a16:rowId xmlns="" xmlns:a16="http://schemas.microsoft.com/office/drawing/2014/main" val="1791436021"/>
                  </a:ext>
                </a:extLst>
              </a:tr>
              <a:tr h="200480">
                <a:tc vMerge="1">
                  <a:txBody>
                    <a:bodyPr/>
                    <a:lstStyle/>
                    <a:p>
                      <a:endParaRPr lang="pt-BR"/>
                    </a:p>
                  </a:txBody>
                  <a:tcPr/>
                </a:tc>
                <a:tc>
                  <a:txBody>
                    <a:bodyPr/>
                    <a:lstStyle/>
                    <a:p>
                      <a:pPr algn="ctr" rtl="0" fontAlgn="ctr"/>
                      <a:r>
                        <a:rPr lang="pt-BR" sz="900" b="0">
                          <a:effectLst/>
                          <a:latin typeface="Montserrat Medium" panose="00000600000000000000" pitchFamily="50" charset="0"/>
                        </a:rPr>
                        <a:t>08:00 - 11:00</a:t>
                      </a:r>
                    </a:p>
                  </a:txBody>
                  <a:tcPr marL="21289" marR="21289" marT="0" marB="0" anchor="ctr">
                    <a:solidFill>
                      <a:schemeClr val="bg1"/>
                    </a:solidFill>
                  </a:tcPr>
                </a:tc>
                <a:tc rowSpan="2">
                  <a:txBody>
                    <a:bodyPr/>
                    <a:lstStyle/>
                    <a:p>
                      <a:pPr algn="ctr" rtl="0" fontAlgn="ctr"/>
                      <a:r>
                        <a:rPr lang="pt-BR" sz="900" b="0" dirty="0">
                          <a:effectLst/>
                          <a:latin typeface="Montserrat Medium" panose="00000600000000000000" pitchFamily="50" charset="0"/>
                        </a:rPr>
                        <a:t>QUARTA</a:t>
                      </a:r>
                    </a:p>
                  </a:txBody>
                  <a:tcPr marL="21289" marR="21289" marT="0" marB="0" anchor="ctr">
                    <a:solidFill>
                      <a:schemeClr val="bg1"/>
                    </a:solidFill>
                  </a:tcPr>
                </a:tc>
                <a:tc vMerge="1">
                  <a:txBody>
                    <a:bodyPr/>
                    <a:lstStyle/>
                    <a:p>
                      <a:endParaRPr lang="pt-BR"/>
                    </a:p>
                  </a:txBody>
                  <a:tcPr/>
                </a:tc>
                <a:extLst>
                  <a:ext uri="{0D108BD9-81ED-4DB2-BD59-A6C34878D82A}">
                    <a16:rowId xmlns="" xmlns:a16="http://schemas.microsoft.com/office/drawing/2014/main" val="2175259029"/>
                  </a:ext>
                </a:extLst>
              </a:tr>
              <a:tr h="200480">
                <a:tc vMerge="1">
                  <a:txBody>
                    <a:bodyPr/>
                    <a:lstStyle/>
                    <a:p>
                      <a:endParaRPr lang="pt-BR"/>
                    </a:p>
                  </a:txBody>
                  <a:tcPr/>
                </a:tc>
                <a:tc>
                  <a:txBody>
                    <a:bodyPr/>
                    <a:lstStyle/>
                    <a:p>
                      <a:pPr algn="ctr" rtl="0" fontAlgn="ctr"/>
                      <a:r>
                        <a:rPr lang="pt-BR" sz="900" b="0" dirty="0">
                          <a:effectLst/>
                          <a:latin typeface="Montserrat Medium" panose="00000600000000000000" pitchFamily="50" charset="0"/>
                        </a:rPr>
                        <a:t>13:00 - 16:00</a:t>
                      </a:r>
                    </a:p>
                  </a:txBody>
                  <a:tcPr marL="21289" marR="21289" marT="0" marB="0" anchor="ctr">
                    <a:solidFill>
                      <a:schemeClr val="bg1"/>
                    </a:solidFill>
                  </a:tcPr>
                </a:tc>
                <a:tc vMerge="1">
                  <a:txBody>
                    <a:bodyPr/>
                    <a:lstStyle/>
                    <a:p>
                      <a:endParaRPr lang="pt-BR"/>
                    </a:p>
                  </a:txBody>
                  <a:tcPr/>
                </a:tc>
                <a:tc vMerge="1">
                  <a:txBody>
                    <a:bodyPr/>
                    <a:lstStyle/>
                    <a:p>
                      <a:endParaRPr lang="pt-BR"/>
                    </a:p>
                  </a:txBody>
                  <a:tcPr/>
                </a:tc>
                <a:extLst>
                  <a:ext uri="{0D108BD9-81ED-4DB2-BD59-A6C34878D82A}">
                    <a16:rowId xmlns="" xmlns:a16="http://schemas.microsoft.com/office/drawing/2014/main" val="4068040146"/>
                  </a:ext>
                </a:extLst>
              </a:tr>
              <a:tr h="200480">
                <a:tc vMerge="1">
                  <a:txBody>
                    <a:bodyPr/>
                    <a:lstStyle/>
                    <a:p>
                      <a:endParaRPr lang="pt-BR"/>
                    </a:p>
                  </a:txBody>
                  <a:tcPr/>
                </a:tc>
                <a:tc>
                  <a:txBody>
                    <a:bodyPr/>
                    <a:lstStyle/>
                    <a:p>
                      <a:pPr algn="ctr" rtl="0" fontAlgn="ctr"/>
                      <a:r>
                        <a:rPr lang="pt-BR" sz="900" b="0">
                          <a:effectLst/>
                        </a:rPr>
                        <a:t>08:00 - 11:00</a:t>
                      </a:r>
                      <a:endParaRPr lang="pt-BR" sz="900" b="0">
                        <a:effectLst/>
                        <a:latin typeface="Montserrat" panose="00000500000000000000" pitchFamily="50" charset="0"/>
                      </a:endParaRPr>
                    </a:p>
                  </a:txBody>
                  <a:tcPr marL="21289" marR="21289" marT="0" marB="0" anchor="ctr">
                    <a:solidFill>
                      <a:schemeClr val="bg1"/>
                    </a:solidFill>
                  </a:tcPr>
                </a:tc>
                <a:tc>
                  <a:txBody>
                    <a:bodyPr/>
                    <a:lstStyle/>
                    <a:p>
                      <a:pPr algn="ctr" rtl="0" fontAlgn="ctr"/>
                      <a:r>
                        <a:rPr lang="pt-BR" sz="900" b="0" dirty="0">
                          <a:effectLst/>
                        </a:rPr>
                        <a:t>QUINTA</a:t>
                      </a:r>
                      <a:endParaRPr lang="pt-BR" sz="900" b="0" dirty="0">
                        <a:effectLst/>
                        <a:latin typeface="Montserrat" panose="00000500000000000000" pitchFamily="50" charset="0"/>
                      </a:endParaRPr>
                    </a:p>
                  </a:txBody>
                  <a:tcPr marL="21289" marR="21289" marT="0" marB="0" anchor="ctr">
                    <a:solidFill>
                      <a:schemeClr val="bg1"/>
                    </a:solidFill>
                  </a:tcPr>
                </a:tc>
                <a:tc vMerge="1">
                  <a:txBody>
                    <a:bodyPr/>
                    <a:lstStyle/>
                    <a:p>
                      <a:endParaRPr lang="pt-BR"/>
                    </a:p>
                  </a:txBody>
                  <a:tcPr/>
                </a:tc>
                <a:extLst>
                  <a:ext uri="{0D108BD9-81ED-4DB2-BD59-A6C34878D82A}">
                    <a16:rowId xmlns="" xmlns:a16="http://schemas.microsoft.com/office/drawing/2014/main" val="2772403723"/>
                  </a:ext>
                </a:extLst>
              </a:tr>
            </a:tbl>
          </a:graphicData>
        </a:graphic>
      </p:graphicFrame>
      <p:sp>
        <p:nvSpPr>
          <p:cNvPr id="3" name="Title Demo Text">
            <a:extLst>
              <a:ext uri="{FF2B5EF4-FFF2-40B4-BE49-F238E27FC236}">
                <a16:creationId xmlns="" xmlns:a16="http://schemas.microsoft.com/office/drawing/2014/main" id="{75C909FE-E1CA-6E82-B46C-AC08F1B352B1}"/>
              </a:ext>
            </a:extLst>
          </p:cNvPr>
          <p:cNvSpPr txBox="1"/>
          <p:nvPr/>
        </p:nvSpPr>
        <p:spPr>
          <a:xfrm>
            <a:off x="3281686" y="284012"/>
            <a:ext cx="7881923" cy="3282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7000" b="0">
                <a:solidFill>
                  <a:srgbClr val="3A4863"/>
                </a:solidFill>
                <a:latin typeface="Barlow Regular"/>
                <a:ea typeface="Barlow Regular"/>
                <a:cs typeface="Barlow Regular"/>
                <a:sym typeface="Barlow Regular"/>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rgbClr val="373F4C"/>
                </a:solidFill>
                <a:effectLst/>
                <a:uLnTx/>
                <a:uFillTx/>
                <a:latin typeface="Barlow Regular"/>
                <a:sym typeface="Barlow Regular"/>
              </a:rPr>
              <a:t>AULAS NA SEC. CULTURA / CALENDÁRIO SEMANAL</a:t>
            </a:r>
            <a:endParaRPr kumimoji="0" sz="1800" b="0" i="0" u="none" strike="noStrike" kern="0" cap="none" spc="0" normalizeH="0" baseline="0" noProof="0" dirty="0">
              <a:ln>
                <a:noFill/>
              </a:ln>
              <a:solidFill>
                <a:srgbClr val="373F4C"/>
              </a:solidFill>
              <a:effectLst/>
              <a:uLnTx/>
              <a:uFillTx/>
              <a:latin typeface="Barlow Regular"/>
              <a:sym typeface="Barlow Regular"/>
            </a:endParaRPr>
          </a:p>
        </p:txBody>
      </p:sp>
    </p:spTree>
    <p:extLst>
      <p:ext uri="{BB962C8B-B14F-4D97-AF65-F5344CB8AC3E}">
        <p14:creationId xmlns="" xmlns:p14="http://schemas.microsoft.com/office/powerpoint/2010/main" val="1466926416"/>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ço Reservado para Imagem 2">
            <a:extLst>
              <a:ext uri="{FF2B5EF4-FFF2-40B4-BE49-F238E27FC236}">
                <a16:creationId xmlns="" xmlns:a16="http://schemas.microsoft.com/office/drawing/2014/main" id="{3607B03D-2ADB-7BF9-CA84-71BAFACA6836}"/>
              </a:ext>
            </a:extLst>
          </p:cNvPr>
          <p:cNvPicPr>
            <a:picLocks noGrp="1" noChangeAspect="1"/>
          </p:cNvPicPr>
          <p:nvPr>
            <p:ph type="pic" sz="quarter" idx="17"/>
          </p:nvPr>
        </p:nvPicPr>
        <p:blipFill>
          <a:blip r:embed="rId2" cstate="print">
            <a:extLst>
              <a:ext uri="{28A0092B-C50C-407E-A947-70E740481C1C}">
                <a14:useLocalDpi xmlns="" xmlns:a14="http://schemas.microsoft.com/office/drawing/2010/main" val="0"/>
              </a:ext>
            </a:extLst>
          </a:blip>
          <a:srcRect l="32419" r="32419"/>
          <a:stretch>
            <a:fillRect/>
          </a:stretch>
        </p:blipFill>
        <p:spPr>
          <a:xfrm>
            <a:off x="7532688" y="347663"/>
            <a:ext cx="3517900" cy="5627687"/>
          </a:xfrm>
        </p:spPr>
      </p:pic>
      <p:grpSp>
        <p:nvGrpSpPr>
          <p:cNvPr id="1897" name="Group"/>
          <p:cNvGrpSpPr/>
          <p:nvPr/>
        </p:nvGrpSpPr>
        <p:grpSpPr>
          <a:xfrm>
            <a:off x="785611" y="759854"/>
            <a:ext cx="5924282" cy="5338740"/>
            <a:chOff x="0" y="0"/>
            <a:chExt cx="10057379" cy="8000636"/>
          </a:xfrm>
        </p:grpSpPr>
        <p:sp>
          <p:nvSpPr>
            <p:cNvPr id="1895" name="Title Demo Text"/>
            <p:cNvSpPr txBox="1"/>
            <p:nvPr/>
          </p:nvSpPr>
          <p:spPr>
            <a:xfrm>
              <a:off x="0" y="0"/>
              <a:ext cx="10057379" cy="249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sz="7000" b="0">
                  <a:solidFill>
                    <a:srgbClr val="3A4863"/>
                  </a:solidFill>
                  <a:latin typeface="Barlow Regular"/>
                  <a:ea typeface="Barlow Regular"/>
                  <a:cs typeface="Barlow Regular"/>
                  <a:sym typeface="Barlow Regular"/>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pt-BR" sz="3500" b="0" i="0" u="none" strike="noStrike" kern="0" cap="none" spc="0" normalizeH="0" baseline="0" noProof="0" dirty="0">
                  <a:ln>
                    <a:noFill/>
                  </a:ln>
                  <a:solidFill>
                    <a:srgbClr val="3A4863"/>
                  </a:solidFill>
                  <a:effectLst/>
                  <a:uLnTx/>
                  <a:uFillTx/>
                  <a:latin typeface="Barlow Regular"/>
                  <a:sym typeface="Barlow Regular"/>
                </a:rPr>
                <a:t>DEFINIÇÃO DE NÚCLEO DE ARTES PLÁSTICAS E AUDIO </a:t>
              </a:r>
              <a:r>
                <a:rPr kumimoji="0" lang="pt-BR" sz="3500" b="0" i="0" u="none" strike="noStrike" kern="0" cap="none" spc="0" normalizeH="0" baseline="0" noProof="0" dirty="0" smtClean="0">
                  <a:ln>
                    <a:noFill/>
                  </a:ln>
                  <a:solidFill>
                    <a:srgbClr val="3A4863"/>
                  </a:solidFill>
                  <a:effectLst/>
                  <a:uLnTx/>
                  <a:uFillTx/>
                  <a:latin typeface="Barlow Regular"/>
                  <a:sym typeface="Barlow Regular"/>
                </a:rPr>
                <a:t>VISUAL</a:t>
              </a:r>
              <a:endParaRPr kumimoji="0" sz="3500" b="0" i="0" u="none" strike="noStrike" kern="0" cap="none" spc="0" normalizeH="0" baseline="0" noProof="0" dirty="0">
                <a:ln>
                  <a:noFill/>
                </a:ln>
                <a:solidFill>
                  <a:srgbClr val="3A4863"/>
                </a:solidFill>
                <a:effectLst/>
                <a:uLnTx/>
                <a:uFillTx/>
                <a:latin typeface="Barlow Regular"/>
                <a:sym typeface="Barlow Regular"/>
              </a:endParaRPr>
            </a:p>
          </p:txBody>
        </p:sp>
        <p:sp>
          <p:nvSpPr>
            <p:cNvPr id="1896" name="Lorem Ipsum is simply dummy text of the printing and typesetting industry. Lorem like Ipsum has been the industry's standard dummy text ever since the 1500s, when an unknown like printer took a galley of type and scrambled it to make a type specimen like book. It has survived not only five centuries, but also the leap into electronic typesetting, remaining essentially unchange"/>
            <p:cNvSpPr txBox="1"/>
            <p:nvPr/>
          </p:nvSpPr>
          <p:spPr>
            <a:xfrm>
              <a:off x="0" y="3010854"/>
              <a:ext cx="9651441" cy="498978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b="0">
                  <a:solidFill>
                    <a:srgbClr val="8A9AA2"/>
                  </a:solidFill>
                  <a:latin typeface="Barlow Regular"/>
                  <a:ea typeface="Barlow Regular"/>
                  <a:cs typeface="Barlow Regular"/>
                  <a:sym typeface="Barlow Regular"/>
                </a:defRPr>
              </a:lvl1pPr>
            </a:lstStyle>
            <a:p>
              <a:pPr lvl="0" defTabSz="412750" hangingPunct="0">
                <a:lnSpc>
                  <a:spcPct val="150000"/>
                </a:lnSpc>
                <a:defRPr/>
              </a:pPr>
              <a:r>
                <a:rPr lang="pt-BR" sz="1600" dirty="0">
                  <a:solidFill>
                    <a:schemeClr val="tx1"/>
                  </a:solidFill>
                  <a:latin typeface="Barlow"/>
                </a:rPr>
                <a:t>Artes Plásticas e Artes Visuais, segmento da arte voltado para a produção de objetos artísticos como a cerâmica, desenho, pintura, escultura, gravura, design, fotografia, vídeo, produção e cinematográfica. Estas são as artes que chamam a atenção e evocam uma emoção através de uma expressão de habilidade e imaginação capacitando a habilidade de moldar, modificar, reestruturar e </a:t>
              </a:r>
              <a:r>
                <a:rPr lang="pt-BR" sz="1600" dirty="0" err="1">
                  <a:solidFill>
                    <a:schemeClr val="tx1"/>
                  </a:solidFill>
                  <a:latin typeface="Barlow"/>
                </a:rPr>
                <a:t>ressignificar</a:t>
              </a:r>
              <a:r>
                <a:rPr lang="pt-BR" sz="1600" dirty="0">
                  <a:solidFill>
                    <a:schemeClr val="tx1"/>
                  </a:solidFill>
                  <a:latin typeface="Barlow"/>
                </a:rPr>
                <a:t> os mais diversos materiais na tentativa de conceber e divulgar nossos sentimentos e, principalmente, nossas ideias.</a:t>
              </a:r>
              <a:endParaRPr kumimoji="0" sz="1600" i="0" u="none" strike="noStrike" kern="0" cap="none" spc="0" normalizeH="0" baseline="0" noProof="0" dirty="0">
                <a:ln>
                  <a:noFill/>
                </a:ln>
                <a:solidFill>
                  <a:schemeClr val="tx1"/>
                </a:solidFill>
                <a:uLnTx/>
                <a:uFillTx/>
                <a:latin typeface="Barlow"/>
                <a:sym typeface="Barlow Regular"/>
              </a:endParaRPr>
            </a:p>
          </p:txBody>
        </p:sp>
      </p:grpSp>
      <p:sp>
        <p:nvSpPr>
          <p:cNvPr id="1905" name="Circle"/>
          <p:cNvSpPr/>
          <p:nvPr/>
        </p:nvSpPr>
        <p:spPr>
          <a:xfrm>
            <a:off x="8989786" y="3146822"/>
            <a:ext cx="124090" cy="124091"/>
          </a:xfrm>
          <a:prstGeom prst="ellipse">
            <a:avLst/>
          </a:prstGeom>
          <a:gradFill>
            <a:gsLst>
              <a:gs pos="0">
                <a:schemeClr val="accent1"/>
              </a:gs>
              <a:gs pos="100000">
                <a:schemeClr val="accent3"/>
              </a:gs>
            </a:gsLst>
            <a:lin ang="1995120"/>
          </a:gra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2" name="Group"/>
          <p:cNvGrpSpPr/>
          <p:nvPr/>
        </p:nvGrpSpPr>
        <p:grpSpPr>
          <a:xfrm>
            <a:off x="579548" y="693163"/>
            <a:ext cx="11178863" cy="5834527"/>
            <a:chOff x="1706098" y="501688"/>
            <a:chExt cx="15973618" cy="10246639"/>
          </a:xfrm>
        </p:grpSpPr>
        <p:grpSp>
          <p:nvGrpSpPr>
            <p:cNvPr id="572" name="Group"/>
            <p:cNvGrpSpPr/>
            <p:nvPr/>
          </p:nvGrpSpPr>
          <p:grpSpPr>
            <a:xfrm>
              <a:off x="1706098" y="1573767"/>
              <a:ext cx="5799063" cy="4064976"/>
              <a:chOff x="1666694" y="201817"/>
              <a:chExt cx="5799062" cy="4064976"/>
            </a:xfrm>
          </p:grpSpPr>
          <p:sp>
            <p:nvSpPr>
              <p:cNvPr id="570" name="Title Project Information"/>
              <p:cNvSpPr/>
              <p:nvPr/>
            </p:nvSpPr>
            <p:spPr>
              <a:xfrm>
                <a:off x="1666694" y="201817"/>
                <a:ext cx="5123958" cy="59503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marL="0" marR="0" lvl="0" indent="0" algn="l" defTabSz="412750" rtl="0" eaLnBrk="1" fontAlgn="auto" latinLnBrk="0" hangingPunct="0">
                  <a:lnSpc>
                    <a:spcPct val="100000"/>
                  </a:lnSpc>
                  <a:spcBef>
                    <a:spcPts val="0"/>
                  </a:spcBef>
                  <a:spcAft>
                    <a:spcPts val="0"/>
                  </a:spcAft>
                  <a:buClrTx/>
                  <a:buSzTx/>
                  <a:buFontTx/>
                  <a:buNone/>
                  <a:tabLst/>
                  <a:defRPr sz="3200" b="0">
                    <a:solidFill>
                      <a:srgbClr val="3A4863"/>
                    </a:solidFill>
                    <a:latin typeface="Barlow Regular"/>
                    <a:ea typeface="Barlow Regular"/>
                    <a:cs typeface="Barlow Regular"/>
                    <a:sym typeface="Barlow Regular"/>
                  </a:defRPr>
                </a:pPr>
                <a:r>
                  <a:rPr lang="pt-BR" sz="1600" kern="0" dirty="0">
                    <a:solidFill>
                      <a:srgbClr val="3A4863"/>
                    </a:solidFill>
                    <a:latin typeface="Barlow Medium"/>
                    <a:ea typeface="Barlow Medium"/>
                    <a:cs typeface="Barlow Medium"/>
                    <a:sym typeface="Barlow Medium"/>
                  </a:rPr>
                  <a:t>WEBDESIGN</a:t>
                </a:r>
                <a:endParaRPr kumimoji="0" sz="1600" b="0" i="0" u="none" strike="noStrike" kern="0" cap="none" spc="0" normalizeH="0" baseline="0" noProof="0" dirty="0">
                  <a:ln>
                    <a:noFill/>
                  </a:ln>
                  <a:solidFill>
                    <a:srgbClr val="3A4863"/>
                  </a:solidFill>
                  <a:effectLst/>
                  <a:uLnTx/>
                  <a:uFillTx/>
                  <a:latin typeface="Barlow Medium"/>
                  <a:ea typeface="Barlow Medium"/>
                  <a:cs typeface="Barlow Medium"/>
                  <a:sym typeface="Barlow Medium"/>
                </a:endParaRPr>
              </a:p>
            </p:txBody>
          </p:sp>
          <p:sp>
            <p:nvSpPr>
              <p:cNvPr id="571" name="Lorem Ipsum is simply dummy text of the printing and an typesetting the industry's an standard dummy text ever since the 1500s, when an"/>
              <p:cNvSpPr/>
              <p:nvPr/>
            </p:nvSpPr>
            <p:spPr>
              <a:xfrm>
                <a:off x="1666695" y="771434"/>
                <a:ext cx="5799061" cy="349535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b="0">
                    <a:solidFill>
                      <a:srgbClr val="8A9AA2"/>
                    </a:solidFill>
                    <a:latin typeface="Barlow Regular"/>
                    <a:ea typeface="Barlow Regular"/>
                    <a:cs typeface="Barlow Regular"/>
                    <a:sym typeface="Barlow Regular"/>
                  </a:defRPr>
                </a:lvl1pPr>
              </a:lstStyle>
              <a:p>
                <a:pPr lvl="0" defTabSz="412750" hangingPunct="0">
                  <a:defRPr/>
                </a:pPr>
                <a:r>
                  <a:rPr lang="pt-BR" dirty="0">
                    <a:solidFill>
                      <a:schemeClr val="tx1"/>
                    </a:solidFill>
                    <a:latin typeface="Barlow"/>
                  </a:rPr>
                  <a:t> área do conhecimento responsável pelo aspecto visual dos conteúdos digitais, extensão da prática do design gráfico, onde o foco do projeto é a criação de web sites e documentos disponíveis no ambiente da World </a:t>
                </a:r>
                <a:r>
                  <a:rPr lang="pt-BR" dirty="0" err="1">
                    <a:solidFill>
                      <a:schemeClr val="tx1"/>
                    </a:solidFill>
                    <a:latin typeface="Barlow"/>
                  </a:rPr>
                  <a:t>Wide</a:t>
                </a:r>
                <a:endParaRPr kumimoji="0" b="0" i="0" u="none" strike="noStrike" kern="0" cap="none" spc="0" normalizeH="0" baseline="0" noProof="0" dirty="0">
                  <a:ln>
                    <a:noFill/>
                  </a:ln>
                  <a:solidFill>
                    <a:schemeClr val="tx1"/>
                  </a:solidFill>
                  <a:effectLst/>
                  <a:uLnTx/>
                  <a:uFillTx/>
                  <a:latin typeface="Barlow"/>
                  <a:sym typeface="Barlow Regular"/>
                </a:endParaRPr>
              </a:p>
            </p:txBody>
          </p:sp>
        </p:grpSp>
        <p:grpSp>
          <p:nvGrpSpPr>
            <p:cNvPr id="575" name="Group"/>
            <p:cNvGrpSpPr/>
            <p:nvPr/>
          </p:nvGrpSpPr>
          <p:grpSpPr>
            <a:xfrm>
              <a:off x="10772689" y="1573767"/>
              <a:ext cx="6907027" cy="3577374"/>
              <a:chOff x="3272868" y="201817"/>
              <a:chExt cx="6907026" cy="3577374"/>
            </a:xfrm>
          </p:grpSpPr>
          <p:sp>
            <p:nvSpPr>
              <p:cNvPr id="573" name="Title Project Information"/>
              <p:cNvSpPr/>
              <p:nvPr/>
            </p:nvSpPr>
            <p:spPr>
              <a:xfrm>
                <a:off x="3272868" y="201817"/>
                <a:ext cx="5123958" cy="59503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marL="0" marR="0" lvl="0" indent="0" algn="l" defTabSz="412750" rtl="0" eaLnBrk="1" fontAlgn="auto" latinLnBrk="0" hangingPunct="0">
                  <a:lnSpc>
                    <a:spcPct val="100000"/>
                  </a:lnSpc>
                  <a:spcBef>
                    <a:spcPts val="0"/>
                  </a:spcBef>
                  <a:spcAft>
                    <a:spcPts val="0"/>
                  </a:spcAft>
                  <a:buClrTx/>
                  <a:buSzTx/>
                  <a:buFontTx/>
                  <a:buNone/>
                  <a:tabLst/>
                  <a:defRPr sz="3200" b="0">
                    <a:solidFill>
                      <a:srgbClr val="3A4863"/>
                    </a:solidFill>
                    <a:latin typeface="Barlow Regular"/>
                    <a:ea typeface="Barlow Regular"/>
                    <a:cs typeface="Barlow Regular"/>
                    <a:sym typeface="Barlow Regular"/>
                  </a:defRPr>
                </a:pPr>
                <a:r>
                  <a:rPr kumimoji="0" sz="1600" b="0" i="0" u="none" strike="noStrike" kern="0" cap="none" spc="0" normalizeH="0" baseline="0" noProof="0" dirty="0">
                    <a:ln>
                      <a:noFill/>
                    </a:ln>
                    <a:solidFill>
                      <a:srgbClr val="3A4863"/>
                    </a:solidFill>
                    <a:effectLst/>
                    <a:uLnTx/>
                    <a:uFillTx/>
                    <a:latin typeface="Barlow Medium"/>
                    <a:ea typeface="Barlow Medium"/>
                    <a:cs typeface="Barlow Medium"/>
                    <a:sym typeface="Barlow Medium"/>
                  </a:rPr>
                  <a:t> </a:t>
                </a:r>
                <a:r>
                  <a:rPr kumimoji="0" lang="pt-BR" sz="1600" b="0" i="0" u="none" strike="noStrike" kern="0" cap="none" spc="0" normalizeH="0" baseline="0" noProof="0" dirty="0">
                    <a:ln>
                      <a:noFill/>
                    </a:ln>
                    <a:solidFill>
                      <a:srgbClr val="3A4863"/>
                    </a:solidFill>
                    <a:effectLst/>
                    <a:uLnTx/>
                    <a:uFillTx/>
                    <a:latin typeface="Barlow Medium"/>
                    <a:ea typeface="Barlow Medium"/>
                    <a:cs typeface="Barlow Medium"/>
                    <a:sym typeface="Barlow Medium"/>
                  </a:rPr>
                  <a:t>FOTOGRAFIA</a:t>
                </a:r>
                <a:endParaRPr kumimoji="0" sz="1600" b="0" i="0" u="none" strike="noStrike" kern="0" cap="none" spc="0" normalizeH="0" baseline="0" noProof="0" dirty="0">
                  <a:ln>
                    <a:noFill/>
                  </a:ln>
                  <a:solidFill>
                    <a:srgbClr val="3A4863"/>
                  </a:solidFill>
                  <a:effectLst/>
                  <a:uLnTx/>
                  <a:uFillTx/>
                  <a:latin typeface="Barlow Medium"/>
                  <a:ea typeface="Barlow Medium"/>
                  <a:cs typeface="Barlow Medium"/>
                  <a:sym typeface="Barlow Medium"/>
                </a:endParaRPr>
              </a:p>
            </p:txBody>
          </p:sp>
          <p:sp>
            <p:nvSpPr>
              <p:cNvPr id="574" name="Lorem Ipsum is simply dummy text of the printing and an typesetting the industry's an standard dummy text ever since the 1500s, when an"/>
              <p:cNvSpPr/>
              <p:nvPr/>
            </p:nvSpPr>
            <p:spPr>
              <a:xfrm>
                <a:off x="3322857" y="770299"/>
                <a:ext cx="6857037" cy="300889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b="0">
                    <a:solidFill>
                      <a:srgbClr val="8A9AA2"/>
                    </a:solidFill>
                    <a:latin typeface="Barlow Regular"/>
                    <a:ea typeface="Barlow Regular"/>
                    <a:cs typeface="Barlow Regular"/>
                    <a:sym typeface="Barlow Regular"/>
                  </a:defRPr>
                </a:lvl1pPr>
              </a:lstStyle>
              <a:p>
                <a:pPr lvl="0" defTabSz="412750" hangingPunct="0">
                  <a:defRPr/>
                </a:pPr>
                <a:r>
                  <a:rPr lang="pt-BR" sz="1600" dirty="0">
                    <a:solidFill>
                      <a:schemeClr val="tx1"/>
                    </a:solidFill>
                    <a:latin typeface="Barlow"/>
                  </a:rPr>
                  <a:t> </a:t>
                </a:r>
                <a:r>
                  <a:rPr lang="pt-BR" dirty="0">
                    <a:solidFill>
                      <a:schemeClr val="tx1"/>
                    </a:solidFill>
                    <a:latin typeface="Barlow"/>
                  </a:rPr>
                  <a:t>Embora permita muitas interpretações, a fotografia é a criação de uma visão para interpretar a realidade, apresenta diferentes ângulos de um mesmo elemento e pode utilizar recursos digitais, com efeitos e filtros para transmitir uma ideia ou olhar; </a:t>
                </a:r>
                <a:endParaRPr kumimoji="0" i="0" u="none" strike="noStrike" kern="0" cap="none" spc="0" normalizeH="0" baseline="0" noProof="0" dirty="0">
                  <a:ln>
                    <a:noFill/>
                  </a:ln>
                  <a:solidFill>
                    <a:schemeClr val="tx1"/>
                  </a:solidFill>
                  <a:effectLst/>
                  <a:uLnTx/>
                  <a:uFillTx/>
                  <a:latin typeface="Barlow"/>
                  <a:sym typeface="Barlow Regular"/>
                </a:endParaRPr>
              </a:p>
            </p:txBody>
          </p:sp>
        </p:grpSp>
        <p:grpSp>
          <p:nvGrpSpPr>
            <p:cNvPr id="578" name="Group"/>
            <p:cNvGrpSpPr/>
            <p:nvPr/>
          </p:nvGrpSpPr>
          <p:grpSpPr>
            <a:xfrm>
              <a:off x="1706099" y="6740331"/>
              <a:ext cx="5799063" cy="4007996"/>
              <a:chOff x="-13254134" y="5368381"/>
              <a:chExt cx="5799062" cy="4007996"/>
            </a:xfrm>
          </p:grpSpPr>
          <p:sp>
            <p:nvSpPr>
              <p:cNvPr id="576" name="Title Project Information"/>
              <p:cNvSpPr/>
              <p:nvPr/>
            </p:nvSpPr>
            <p:spPr>
              <a:xfrm>
                <a:off x="-13254134" y="5368381"/>
                <a:ext cx="5123958" cy="59503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marL="0" marR="0" lvl="0" indent="0" algn="l" defTabSz="412750" rtl="0" eaLnBrk="1" fontAlgn="auto" latinLnBrk="0" hangingPunct="0">
                  <a:lnSpc>
                    <a:spcPct val="100000"/>
                  </a:lnSpc>
                  <a:spcBef>
                    <a:spcPts val="0"/>
                  </a:spcBef>
                  <a:spcAft>
                    <a:spcPts val="0"/>
                  </a:spcAft>
                  <a:buClrTx/>
                  <a:buSzTx/>
                  <a:buFontTx/>
                  <a:buNone/>
                  <a:tabLst/>
                  <a:defRPr sz="3200" b="0">
                    <a:solidFill>
                      <a:srgbClr val="3A4863"/>
                    </a:solidFill>
                    <a:latin typeface="Barlow Regular"/>
                    <a:ea typeface="Barlow Regular"/>
                    <a:cs typeface="Barlow Regular"/>
                    <a:sym typeface="Barlow Regular"/>
                  </a:defRPr>
                </a:pPr>
                <a:r>
                  <a:rPr lang="pt-BR" sz="1600" kern="0" dirty="0">
                    <a:solidFill>
                      <a:srgbClr val="3A4863"/>
                    </a:solidFill>
                    <a:latin typeface="Barlow Medium"/>
                    <a:ea typeface="Barlow Medium"/>
                    <a:cs typeface="Barlow Medium"/>
                    <a:sym typeface="Barlow Medium"/>
                  </a:rPr>
                  <a:t>DESENHO &amp; DESIGN</a:t>
                </a:r>
                <a:endParaRPr kumimoji="0" sz="1600" b="0" i="0" u="none" strike="noStrike" kern="0" cap="none" spc="0" normalizeH="0" baseline="0" noProof="0" dirty="0">
                  <a:ln>
                    <a:noFill/>
                  </a:ln>
                  <a:solidFill>
                    <a:srgbClr val="3A4863"/>
                  </a:solidFill>
                  <a:effectLst/>
                  <a:uLnTx/>
                  <a:uFillTx/>
                  <a:latin typeface="Barlow Medium"/>
                  <a:ea typeface="Barlow Medium"/>
                  <a:cs typeface="Barlow Medium"/>
                  <a:sym typeface="Barlow Medium"/>
                </a:endParaRPr>
              </a:p>
            </p:txBody>
          </p:sp>
          <p:sp>
            <p:nvSpPr>
              <p:cNvPr id="577" name="Lorem Ipsum is simply dummy text of the printing and an typesetting the industry's an standard dummy text ever since the 1500s, when an"/>
              <p:cNvSpPr/>
              <p:nvPr/>
            </p:nvSpPr>
            <p:spPr>
              <a:xfrm>
                <a:off x="-13254133" y="6367485"/>
                <a:ext cx="5799061" cy="300889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b="0">
                    <a:solidFill>
                      <a:srgbClr val="8A9AA2"/>
                    </a:solidFill>
                    <a:latin typeface="Barlow Regular"/>
                    <a:ea typeface="Barlow Regular"/>
                    <a:cs typeface="Barlow Regular"/>
                    <a:sym typeface="Barlow Regular"/>
                  </a:defRPr>
                </a:lvl1pPr>
              </a:lstStyle>
              <a:p>
                <a:pPr lvl="0" defTabSz="412750" hangingPunct="0">
                  <a:defRPr/>
                </a:pPr>
                <a:r>
                  <a:rPr lang="pt-BR" dirty="0">
                    <a:solidFill>
                      <a:schemeClr val="tx1"/>
                    </a:solidFill>
                    <a:latin typeface="Barlow"/>
                  </a:rPr>
                  <a:t>a arte propõe uma interpretação subjetiva de suas obras, o design propõe algo objetivo, a associação destas áreas nos permite um desenvolvimento critico na área artística</a:t>
                </a:r>
                <a:endParaRPr kumimoji="0" b="0" i="0" u="none" strike="noStrike" kern="0" cap="none" spc="0" normalizeH="0" baseline="0" noProof="0" dirty="0">
                  <a:ln>
                    <a:noFill/>
                  </a:ln>
                  <a:solidFill>
                    <a:schemeClr val="tx1"/>
                  </a:solidFill>
                  <a:effectLst/>
                  <a:uLnTx/>
                  <a:uFillTx/>
                  <a:latin typeface="Barlow"/>
                  <a:sym typeface="Barlow Regular"/>
                </a:endParaRPr>
              </a:p>
            </p:txBody>
          </p:sp>
        </p:grpSp>
        <p:sp>
          <p:nvSpPr>
            <p:cNvPr id="579" name="01"/>
            <p:cNvSpPr txBox="1"/>
            <p:nvPr/>
          </p:nvSpPr>
          <p:spPr>
            <a:xfrm>
              <a:off x="1706102" y="501688"/>
              <a:ext cx="1283133" cy="117981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sz="7000" b="0">
                  <a:solidFill>
                    <a:srgbClr val="5795F7"/>
                  </a:solidFill>
                  <a:latin typeface="Barlow Regular"/>
                  <a:ea typeface="Barlow Regular"/>
                  <a:cs typeface="Barlow Regular"/>
                  <a:sym typeface="Barlow Regular"/>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sz="3500" b="0" i="0" u="none" strike="noStrike" kern="0" cap="none" spc="0" normalizeH="0" baseline="0" noProof="0" dirty="0">
                  <a:ln>
                    <a:noFill/>
                  </a:ln>
                  <a:solidFill>
                    <a:srgbClr val="5D739A"/>
                  </a:solidFill>
                  <a:effectLst/>
                  <a:uLnTx/>
                  <a:uFillTx/>
                  <a:latin typeface="Barlow Regular"/>
                  <a:sym typeface="Barlow Regular"/>
                </a:rPr>
                <a:t>01</a:t>
              </a:r>
            </a:p>
          </p:txBody>
        </p:sp>
        <p:sp>
          <p:nvSpPr>
            <p:cNvPr id="580" name="02"/>
            <p:cNvSpPr txBox="1"/>
            <p:nvPr/>
          </p:nvSpPr>
          <p:spPr>
            <a:xfrm>
              <a:off x="10937488" y="520413"/>
              <a:ext cx="1283133" cy="117981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sz="7000" b="0">
                  <a:solidFill>
                    <a:srgbClr val="7183E4"/>
                  </a:solidFill>
                  <a:latin typeface="Barlow Regular"/>
                  <a:ea typeface="Barlow Regular"/>
                  <a:cs typeface="Barlow Regular"/>
                  <a:sym typeface="Barlow Regular"/>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sz="3500" b="0" i="0" u="none" strike="noStrike" kern="0" cap="none" spc="0" normalizeH="0" baseline="0" noProof="0" dirty="0">
                  <a:ln>
                    <a:noFill/>
                  </a:ln>
                  <a:solidFill>
                    <a:srgbClr val="AD84C6"/>
                  </a:solidFill>
                  <a:effectLst/>
                  <a:uLnTx/>
                  <a:uFillTx/>
                  <a:latin typeface="Barlow Regular"/>
                  <a:sym typeface="Barlow Regular"/>
                </a:rPr>
                <a:t>02</a:t>
              </a:r>
            </a:p>
          </p:txBody>
        </p:sp>
        <p:sp>
          <p:nvSpPr>
            <p:cNvPr id="581" name="03"/>
            <p:cNvSpPr txBox="1"/>
            <p:nvPr/>
          </p:nvSpPr>
          <p:spPr>
            <a:xfrm>
              <a:off x="1706099" y="5706856"/>
              <a:ext cx="1283136" cy="117981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sz="7000" b="0">
                  <a:solidFill>
                    <a:srgbClr val="5795F7"/>
                  </a:solidFill>
                  <a:latin typeface="Barlow Regular"/>
                  <a:ea typeface="Barlow Regular"/>
                  <a:cs typeface="Barlow Regular"/>
                  <a:sym typeface="Barlow Regular"/>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sz="3500" b="0" i="0" u="none" strike="noStrike" kern="0" cap="none" spc="0" normalizeH="0" baseline="0" noProof="0" dirty="0">
                  <a:ln>
                    <a:noFill/>
                  </a:ln>
                  <a:solidFill>
                    <a:srgbClr val="5D739A"/>
                  </a:solidFill>
                  <a:effectLst/>
                  <a:uLnTx/>
                  <a:uFillTx/>
                  <a:latin typeface="Barlow Regular"/>
                  <a:sym typeface="Barlow Regular"/>
                </a:rPr>
                <a:t>03</a:t>
              </a:r>
            </a:p>
          </p:txBody>
        </p:sp>
      </p:grpSp>
      <p:grpSp>
        <p:nvGrpSpPr>
          <p:cNvPr id="595" name="Group"/>
          <p:cNvGrpSpPr/>
          <p:nvPr/>
        </p:nvGrpSpPr>
        <p:grpSpPr>
          <a:xfrm>
            <a:off x="6924646" y="3683589"/>
            <a:ext cx="4601946" cy="2529584"/>
            <a:chOff x="0" y="0"/>
            <a:chExt cx="5827347" cy="5059167"/>
          </a:xfrm>
        </p:grpSpPr>
        <p:grpSp>
          <p:nvGrpSpPr>
            <p:cNvPr id="585" name="Group"/>
            <p:cNvGrpSpPr/>
            <p:nvPr/>
          </p:nvGrpSpPr>
          <p:grpSpPr>
            <a:xfrm>
              <a:off x="28284" y="1388883"/>
              <a:ext cx="5799063" cy="3670284"/>
              <a:chOff x="0" y="0"/>
              <a:chExt cx="5799062" cy="3670284"/>
            </a:xfrm>
          </p:grpSpPr>
          <p:sp>
            <p:nvSpPr>
              <p:cNvPr id="583" name="Title Project Information"/>
              <p:cNvSpPr/>
              <p:nvPr/>
            </p:nvSpPr>
            <p:spPr>
              <a:xfrm>
                <a:off x="16016" y="0"/>
                <a:ext cx="5123958" cy="59503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marL="0" marR="0" lvl="0" indent="0" algn="l" defTabSz="412750" rtl="0" eaLnBrk="1" fontAlgn="auto" latinLnBrk="0" hangingPunct="0">
                  <a:lnSpc>
                    <a:spcPct val="100000"/>
                  </a:lnSpc>
                  <a:spcBef>
                    <a:spcPts val="0"/>
                  </a:spcBef>
                  <a:spcAft>
                    <a:spcPts val="0"/>
                  </a:spcAft>
                  <a:buClrTx/>
                  <a:buSzTx/>
                  <a:buFontTx/>
                  <a:buNone/>
                  <a:tabLst/>
                  <a:defRPr sz="3200" b="0">
                    <a:solidFill>
                      <a:srgbClr val="3A4863"/>
                    </a:solidFill>
                    <a:latin typeface="Barlow Regular"/>
                    <a:ea typeface="Barlow Regular"/>
                    <a:cs typeface="Barlow Regular"/>
                    <a:sym typeface="Barlow Regular"/>
                  </a:defRPr>
                </a:pPr>
                <a:r>
                  <a:rPr lang="pt-BR" sz="1600" kern="0" dirty="0">
                    <a:solidFill>
                      <a:srgbClr val="3A4863"/>
                    </a:solidFill>
                    <a:latin typeface="Barlow Medium"/>
                    <a:ea typeface="Barlow Medium"/>
                    <a:cs typeface="Barlow Medium"/>
                    <a:sym typeface="Barlow Medium"/>
                  </a:rPr>
                  <a:t>CERÂMICA</a:t>
                </a:r>
                <a:endParaRPr kumimoji="0" sz="1600" b="0" i="0" u="none" strike="noStrike" kern="0" cap="none" spc="0" normalizeH="0" baseline="0" noProof="0" dirty="0">
                  <a:ln>
                    <a:noFill/>
                  </a:ln>
                  <a:solidFill>
                    <a:srgbClr val="3A4863"/>
                  </a:solidFill>
                  <a:effectLst/>
                  <a:uLnTx/>
                  <a:uFillTx/>
                  <a:latin typeface="Barlow Medium"/>
                  <a:ea typeface="Barlow Medium"/>
                  <a:cs typeface="Barlow Medium"/>
                  <a:sym typeface="Barlow Medium"/>
                </a:endParaRPr>
              </a:p>
            </p:txBody>
          </p:sp>
          <p:sp>
            <p:nvSpPr>
              <p:cNvPr id="584" name="Lorem Ipsum is simply dummy text of the printing and an typesetting the industry's an standard dummy text ever since the 1500s, when an"/>
              <p:cNvSpPr/>
              <p:nvPr/>
            </p:nvSpPr>
            <p:spPr>
              <a:xfrm>
                <a:off x="0" y="797702"/>
                <a:ext cx="5799062" cy="287258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b="0">
                    <a:solidFill>
                      <a:srgbClr val="8A9AA2"/>
                    </a:solidFill>
                    <a:latin typeface="Barlow Regular"/>
                    <a:ea typeface="Barlow Regular"/>
                    <a:cs typeface="Barlow Regular"/>
                    <a:sym typeface="Barlow Regular"/>
                  </a:defRPr>
                </a:lvl1pPr>
              </a:lstStyle>
              <a:p>
                <a:pPr lvl="0" defTabSz="412750" hangingPunct="0">
                  <a:defRPr/>
                </a:pPr>
                <a:r>
                  <a:rPr lang="pt-BR" dirty="0">
                    <a:solidFill>
                      <a:schemeClr val="tx1"/>
                    </a:solidFill>
                    <a:latin typeface="Barlow"/>
                  </a:rPr>
                  <a:t> A cerâmica, ou a arte do barro, é uma manifestação artística que os seres humanos dos pontos mais distantes da Terra aprenderam a dominar desde os primórdios da humanidade. </a:t>
                </a:r>
                <a:endParaRPr kumimoji="0" i="0" u="none" strike="noStrike" kern="0" cap="none" spc="0" normalizeH="0" baseline="0" noProof="0" dirty="0">
                  <a:ln>
                    <a:noFill/>
                  </a:ln>
                  <a:solidFill>
                    <a:schemeClr val="tx1"/>
                  </a:solidFill>
                  <a:effectLst/>
                  <a:uLnTx/>
                  <a:uFillTx/>
                  <a:latin typeface="Barlow"/>
                  <a:sym typeface="Barlow Regular"/>
                </a:endParaRPr>
              </a:p>
            </p:txBody>
          </p:sp>
        </p:grpSp>
        <p:sp>
          <p:nvSpPr>
            <p:cNvPr id="592" name="04"/>
            <p:cNvSpPr txBox="1"/>
            <p:nvPr/>
          </p:nvSpPr>
          <p:spPr>
            <a:xfrm>
              <a:off x="0" y="0"/>
              <a:ext cx="1283134" cy="117981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sz="7000" b="0">
                  <a:solidFill>
                    <a:srgbClr val="7183E4"/>
                  </a:solidFill>
                  <a:latin typeface="Barlow Regular"/>
                  <a:ea typeface="Barlow Regular"/>
                  <a:cs typeface="Barlow Regular"/>
                  <a:sym typeface="Barlow Regular"/>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sz="3500" b="0" i="0" u="none" strike="noStrike" kern="0" cap="none" spc="0" normalizeH="0" baseline="0" noProof="0" dirty="0">
                  <a:ln>
                    <a:noFill/>
                  </a:ln>
                  <a:solidFill>
                    <a:srgbClr val="AD84C6"/>
                  </a:solidFill>
                  <a:effectLst/>
                  <a:uLnTx/>
                  <a:uFillTx/>
                  <a:latin typeface="Barlow Regular"/>
                  <a:sym typeface="Barlow Regular"/>
                </a:rPr>
                <a:t>04</a:t>
              </a:r>
            </a:p>
          </p:txBody>
        </p:sp>
      </p:grpSp>
      <p:sp>
        <p:nvSpPr>
          <p:cNvPr id="2" name="Title Demo Text">
            <a:extLst>
              <a:ext uri="{FF2B5EF4-FFF2-40B4-BE49-F238E27FC236}">
                <a16:creationId xmlns="" xmlns:a16="http://schemas.microsoft.com/office/drawing/2014/main" id="{1C7B494D-1E7B-4117-5E66-C6D4C2EC043D}"/>
              </a:ext>
            </a:extLst>
          </p:cNvPr>
          <p:cNvSpPr txBox="1"/>
          <p:nvPr/>
        </p:nvSpPr>
        <p:spPr>
          <a:xfrm>
            <a:off x="2917829" y="167063"/>
            <a:ext cx="5917087" cy="58990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sz="7000" b="0">
                <a:solidFill>
                  <a:srgbClr val="3A4863"/>
                </a:solidFill>
                <a:latin typeface="Barlow Regular"/>
                <a:ea typeface="Barlow Regular"/>
                <a:cs typeface="Barlow Regular"/>
                <a:sym typeface="Barlow Regular"/>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pt-BR" sz="3500" b="0" i="0" u="none" strike="noStrike" kern="0" cap="none" spc="0" normalizeH="0" baseline="0" noProof="0" dirty="0">
                <a:ln>
                  <a:noFill/>
                </a:ln>
                <a:solidFill>
                  <a:srgbClr val="3A4863"/>
                </a:solidFill>
                <a:effectLst/>
                <a:uLnTx/>
                <a:uFillTx/>
                <a:latin typeface="Barlow Regular"/>
                <a:sym typeface="Barlow Regular"/>
              </a:rPr>
              <a:t>RESUMO DOS CURSOS</a:t>
            </a:r>
            <a:endParaRPr kumimoji="0" sz="3500" b="0" i="0" u="none" strike="noStrike" kern="0" cap="none" spc="0" normalizeH="0" baseline="0" noProof="0" dirty="0">
              <a:ln>
                <a:noFill/>
              </a:ln>
              <a:solidFill>
                <a:srgbClr val="3A4863"/>
              </a:solidFill>
              <a:effectLst/>
              <a:uLnTx/>
              <a:uFillTx/>
              <a:latin typeface="Barlow Regular"/>
              <a:sym typeface="Barlow Regular"/>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5" name="Group"/>
          <p:cNvGrpSpPr/>
          <p:nvPr/>
        </p:nvGrpSpPr>
        <p:grpSpPr>
          <a:xfrm>
            <a:off x="566670" y="538050"/>
            <a:ext cx="10998558" cy="5664035"/>
            <a:chOff x="-2" y="-4563148"/>
            <a:chExt cx="18186201" cy="9221601"/>
          </a:xfrm>
        </p:grpSpPr>
        <p:grpSp>
          <p:nvGrpSpPr>
            <p:cNvPr id="585" name="Group"/>
            <p:cNvGrpSpPr/>
            <p:nvPr/>
          </p:nvGrpSpPr>
          <p:grpSpPr>
            <a:xfrm>
              <a:off x="4237764" y="682007"/>
              <a:ext cx="8660280" cy="3976446"/>
              <a:chOff x="4209480" y="-706876"/>
              <a:chExt cx="8660279" cy="3976446"/>
            </a:xfrm>
          </p:grpSpPr>
          <p:sp>
            <p:nvSpPr>
              <p:cNvPr id="583" name="Title Project Information"/>
              <p:cNvSpPr/>
              <p:nvPr/>
            </p:nvSpPr>
            <p:spPr>
              <a:xfrm>
                <a:off x="7745801" y="-706876"/>
                <a:ext cx="5123958" cy="59503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marL="0" marR="0" lvl="0" indent="0" algn="l" defTabSz="412750" rtl="0" eaLnBrk="1" fontAlgn="auto" latinLnBrk="0" hangingPunct="0">
                  <a:lnSpc>
                    <a:spcPct val="100000"/>
                  </a:lnSpc>
                  <a:spcBef>
                    <a:spcPts val="0"/>
                  </a:spcBef>
                  <a:spcAft>
                    <a:spcPts val="0"/>
                  </a:spcAft>
                  <a:buClrTx/>
                  <a:buSzTx/>
                  <a:buFontTx/>
                  <a:buNone/>
                  <a:tabLst/>
                  <a:defRPr sz="3200" b="0">
                    <a:solidFill>
                      <a:srgbClr val="3A4863"/>
                    </a:solidFill>
                    <a:latin typeface="Barlow Regular"/>
                    <a:ea typeface="Barlow Regular"/>
                    <a:cs typeface="Barlow Regular"/>
                    <a:sym typeface="Barlow Regular"/>
                  </a:defRPr>
                </a:pPr>
                <a:r>
                  <a:rPr lang="pt-BR" sz="1600" kern="0" noProof="0" dirty="0">
                    <a:solidFill>
                      <a:srgbClr val="3A4863"/>
                    </a:solidFill>
                    <a:latin typeface="Barlow Medium"/>
                    <a:ea typeface="Barlow Medium"/>
                    <a:cs typeface="Barlow Medium"/>
                    <a:sym typeface="Barlow Medium"/>
                  </a:rPr>
                  <a:t>GRAFFITE</a:t>
                </a:r>
                <a:endParaRPr kumimoji="0" lang="pt-BR" sz="1600" b="0" i="0" u="none" strike="noStrike" kern="0" cap="none" spc="0" normalizeH="0" baseline="0" noProof="0" dirty="0">
                  <a:ln>
                    <a:noFill/>
                  </a:ln>
                  <a:solidFill>
                    <a:srgbClr val="3A4863"/>
                  </a:solidFill>
                  <a:effectLst/>
                  <a:uLnTx/>
                  <a:uFillTx/>
                  <a:latin typeface="Barlow Medium"/>
                  <a:ea typeface="Barlow Medium"/>
                  <a:cs typeface="Barlow Medium"/>
                  <a:sym typeface="Barlow Medium"/>
                </a:endParaRPr>
              </a:p>
            </p:txBody>
          </p:sp>
          <p:sp>
            <p:nvSpPr>
              <p:cNvPr id="584" name="Lorem Ipsum is simply dummy text of the printing and an typesetting the industry's an standard dummy text ever since the 1500s, when an"/>
              <p:cNvSpPr/>
              <p:nvPr/>
            </p:nvSpPr>
            <p:spPr>
              <a:xfrm>
                <a:off x="4209480" y="179515"/>
                <a:ext cx="8660277" cy="309005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b="0">
                    <a:solidFill>
                      <a:srgbClr val="8A9AA2"/>
                    </a:solidFill>
                    <a:latin typeface="Barlow Regular"/>
                    <a:ea typeface="Barlow Regular"/>
                    <a:cs typeface="Barlow Regular"/>
                    <a:sym typeface="Barlow Regular"/>
                  </a:defRPr>
                </a:lvl1pPr>
              </a:lstStyle>
              <a:p>
                <a:pPr lvl="0" defTabSz="412750" hangingPunct="0">
                  <a:defRPr/>
                </a:pPr>
                <a:r>
                  <a:rPr lang="pt-BR" sz="1600" dirty="0">
                    <a:solidFill>
                      <a:schemeClr val="tx1"/>
                    </a:solidFill>
                    <a:latin typeface="Barlow"/>
                  </a:rPr>
                  <a:t> </a:t>
                </a:r>
                <a:r>
                  <a:rPr lang="pt-BR" sz="2000" dirty="0">
                    <a:solidFill>
                      <a:schemeClr val="tx1"/>
                    </a:solidFill>
                    <a:latin typeface="Barlow"/>
                  </a:rPr>
                  <a:t>O grafite é uma forma de manifestação da arte urbana. São pinturas e desenhos feitos nas vias públicas, em locais por onde transitam muitas pessoas, que buscam ocupar o espaço trazendo uma mensagem para quem vê</a:t>
                </a:r>
                <a:endParaRPr kumimoji="0" sz="2000" i="0" u="none" strike="noStrike" kern="0" cap="none" spc="0" normalizeH="0" baseline="0" noProof="0" dirty="0">
                  <a:ln>
                    <a:noFill/>
                  </a:ln>
                  <a:solidFill>
                    <a:schemeClr val="tx1"/>
                  </a:solidFill>
                  <a:effectLst/>
                  <a:uLnTx/>
                  <a:uFillTx/>
                  <a:latin typeface="Barlow"/>
                  <a:sym typeface="Barlow Regular"/>
                </a:endParaRPr>
              </a:p>
            </p:txBody>
          </p:sp>
        </p:grpSp>
        <p:grpSp>
          <p:nvGrpSpPr>
            <p:cNvPr id="588" name="Group"/>
            <p:cNvGrpSpPr/>
            <p:nvPr/>
          </p:nvGrpSpPr>
          <p:grpSpPr>
            <a:xfrm>
              <a:off x="-2" y="-3714163"/>
              <a:ext cx="6729320" cy="3886439"/>
              <a:chOff x="-7488701" y="-5103046"/>
              <a:chExt cx="6729319" cy="3886439"/>
            </a:xfrm>
          </p:grpSpPr>
          <p:sp>
            <p:nvSpPr>
              <p:cNvPr id="586" name="Title Project Information"/>
              <p:cNvSpPr/>
              <p:nvPr/>
            </p:nvSpPr>
            <p:spPr>
              <a:xfrm>
                <a:off x="-7488701" y="-5103046"/>
                <a:ext cx="5123958" cy="59503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marL="0" marR="0" lvl="0" indent="0" algn="l" defTabSz="412750" rtl="0" eaLnBrk="1" fontAlgn="auto" latinLnBrk="0" hangingPunct="0">
                  <a:lnSpc>
                    <a:spcPct val="100000"/>
                  </a:lnSpc>
                  <a:spcBef>
                    <a:spcPts val="0"/>
                  </a:spcBef>
                  <a:spcAft>
                    <a:spcPts val="0"/>
                  </a:spcAft>
                  <a:buClrTx/>
                  <a:buSzTx/>
                  <a:buFontTx/>
                  <a:buNone/>
                  <a:tabLst/>
                  <a:defRPr sz="3200" b="0">
                    <a:solidFill>
                      <a:srgbClr val="3A4863"/>
                    </a:solidFill>
                    <a:latin typeface="Barlow Regular"/>
                    <a:ea typeface="Barlow Regular"/>
                    <a:cs typeface="Barlow Regular"/>
                    <a:sym typeface="Barlow Regular"/>
                  </a:defRPr>
                </a:pPr>
                <a:r>
                  <a:rPr lang="pt-BR" sz="1600" kern="0" dirty="0">
                    <a:solidFill>
                      <a:srgbClr val="3A4863"/>
                    </a:solidFill>
                    <a:latin typeface="Barlow Medium"/>
                    <a:ea typeface="Barlow Medium"/>
                    <a:cs typeface="Barlow Medium"/>
                    <a:sym typeface="Barlow Medium"/>
                  </a:rPr>
                  <a:t>DESENHO</a:t>
                </a:r>
                <a:endParaRPr kumimoji="0" sz="1600" b="0" i="0" u="none" strike="noStrike" kern="0" cap="none" spc="0" normalizeH="0" baseline="0" noProof="0" dirty="0">
                  <a:ln>
                    <a:noFill/>
                  </a:ln>
                  <a:solidFill>
                    <a:srgbClr val="3A4863"/>
                  </a:solidFill>
                  <a:effectLst/>
                  <a:uLnTx/>
                  <a:uFillTx/>
                  <a:latin typeface="Barlow Medium"/>
                  <a:ea typeface="Barlow Medium"/>
                  <a:cs typeface="Barlow Medium"/>
                  <a:sym typeface="Barlow Medium"/>
                </a:endParaRPr>
              </a:p>
            </p:txBody>
          </p:sp>
          <p:sp>
            <p:nvSpPr>
              <p:cNvPr id="587" name="Lorem Ipsum is simply dummy text of the printing and an typesetting the industry's an standard dummy text ever since the 1500s, when an"/>
              <p:cNvSpPr/>
              <p:nvPr/>
            </p:nvSpPr>
            <p:spPr>
              <a:xfrm>
                <a:off x="-7488701" y="-4306662"/>
                <a:ext cx="6729319" cy="309005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b="0">
                    <a:solidFill>
                      <a:srgbClr val="8A9AA2"/>
                    </a:solidFill>
                    <a:latin typeface="Barlow Regular"/>
                    <a:ea typeface="Barlow Regular"/>
                    <a:cs typeface="Barlow Regular"/>
                    <a:sym typeface="Barlow Regular"/>
                  </a:defRPr>
                </a:lvl1pPr>
              </a:lstStyle>
              <a:p>
                <a:pPr lvl="0" defTabSz="412750" hangingPunct="0">
                  <a:defRPr/>
                </a:pPr>
                <a:r>
                  <a:rPr lang="pt-BR" sz="2000" dirty="0">
                    <a:solidFill>
                      <a:schemeClr val="tx1"/>
                    </a:solidFill>
                    <a:latin typeface="Barlow"/>
                  </a:rPr>
                  <a:t> todo o processo de desenvolvimento de um desenho é íntimo de nossa concepção e visão de mundo, inteiramente ligado com a capacidade de percepção visual do artista</a:t>
                </a:r>
                <a:r>
                  <a:rPr lang="pt-BR" sz="1400" dirty="0">
                    <a:solidFill>
                      <a:schemeClr val="tx1"/>
                    </a:solidFill>
                    <a:latin typeface="Barlow"/>
                  </a:rPr>
                  <a:t>.</a:t>
                </a:r>
                <a:endParaRPr kumimoji="0" sz="1400" b="0" i="0" u="none" strike="noStrike" kern="0" cap="none" spc="0" normalizeH="0" baseline="0" noProof="0" dirty="0">
                  <a:ln>
                    <a:noFill/>
                  </a:ln>
                  <a:solidFill>
                    <a:schemeClr val="tx1"/>
                  </a:solidFill>
                  <a:effectLst/>
                  <a:uLnTx/>
                  <a:uFillTx/>
                  <a:latin typeface="Barlow"/>
                  <a:sym typeface="Barlow Regular"/>
                </a:endParaRPr>
              </a:p>
            </p:txBody>
          </p:sp>
        </p:grpSp>
        <p:grpSp>
          <p:nvGrpSpPr>
            <p:cNvPr id="591" name="Group"/>
            <p:cNvGrpSpPr/>
            <p:nvPr/>
          </p:nvGrpSpPr>
          <p:grpSpPr>
            <a:xfrm>
              <a:off x="11392994" y="-3649391"/>
              <a:ext cx="6793205" cy="3705587"/>
              <a:chOff x="-3556121" y="-5038274"/>
              <a:chExt cx="6793204" cy="3705587"/>
            </a:xfrm>
          </p:grpSpPr>
          <p:sp>
            <p:nvSpPr>
              <p:cNvPr id="589" name="Title Project Information"/>
              <p:cNvSpPr/>
              <p:nvPr/>
            </p:nvSpPr>
            <p:spPr>
              <a:xfrm>
                <a:off x="-2561979" y="-5038274"/>
                <a:ext cx="5123958" cy="59503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marL="0" marR="0" lvl="0" indent="0" algn="l" defTabSz="412750" rtl="0" eaLnBrk="1" fontAlgn="auto" latinLnBrk="0" hangingPunct="0">
                  <a:lnSpc>
                    <a:spcPct val="100000"/>
                  </a:lnSpc>
                  <a:spcBef>
                    <a:spcPts val="0"/>
                  </a:spcBef>
                  <a:spcAft>
                    <a:spcPts val="0"/>
                  </a:spcAft>
                  <a:buClrTx/>
                  <a:buSzTx/>
                  <a:buFontTx/>
                  <a:buNone/>
                  <a:tabLst/>
                  <a:defRPr sz="3200" b="0">
                    <a:solidFill>
                      <a:srgbClr val="3A4863"/>
                    </a:solidFill>
                    <a:latin typeface="Barlow Regular"/>
                    <a:ea typeface="Barlow Regular"/>
                    <a:cs typeface="Barlow Regular"/>
                    <a:sym typeface="Barlow Regular"/>
                  </a:defRPr>
                </a:pPr>
                <a:r>
                  <a:rPr lang="pt-BR" sz="1600" kern="0" dirty="0">
                    <a:solidFill>
                      <a:srgbClr val="3A4863"/>
                    </a:solidFill>
                    <a:latin typeface="Barlow Medium"/>
                    <a:ea typeface="Barlow Medium"/>
                    <a:cs typeface="Barlow Medium"/>
                    <a:sym typeface="Barlow Medium"/>
                  </a:rPr>
                  <a:t>PINTURA EM TELA</a:t>
                </a:r>
                <a:endParaRPr kumimoji="0" sz="1600" b="0" i="0" u="none" strike="noStrike" kern="0" cap="none" spc="0" normalizeH="0" baseline="0" noProof="0" dirty="0">
                  <a:ln>
                    <a:noFill/>
                  </a:ln>
                  <a:solidFill>
                    <a:srgbClr val="3A4863"/>
                  </a:solidFill>
                  <a:effectLst/>
                  <a:uLnTx/>
                  <a:uFillTx/>
                  <a:latin typeface="Barlow Medium"/>
                  <a:ea typeface="Barlow Medium"/>
                  <a:cs typeface="Barlow Medium"/>
                  <a:sym typeface="Barlow Medium"/>
                </a:endParaRPr>
              </a:p>
            </p:txBody>
          </p:sp>
          <p:sp>
            <p:nvSpPr>
              <p:cNvPr id="590" name="Lorem Ipsum is simply dummy text of the printing and an typesetting the industry's an standard dummy text ever since the 1500s, when an"/>
              <p:cNvSpPr/>
              <p:nvPr/>
            </p:nvSpPr>
            <p:spPr>
              <a:xfrm>
                <a:off x="-3556121" y="-3921653"/>
                <a:ext cx="6793204" cy="258896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b="0">
                    <a:solidFill>
                      <a:srgbClr val="8A9AA2"/>
                    </a:solidFill>
                    <a:latin typeface="Barlow Regular"/>
                    <a:ea typeface="Barlow Regular"/>
                    <a:cs typeface="Barlow Regular"/>
                    <a:sym typeface="Barlow Regular"/>
                  </a:defRPr>
                </a:lvl1pPr>
              </a:lstStyle>
              <a:p>
                <a:pPr lvl="0" defTabSz="412750" hangingPunct="0">
                  <a:defRPr/>
                </a:pPr>
                <a:r>
                  <a:rPr lang="pt-BR" sz="2000" dirty="0">
                    <a:solidFill>
                      <a:schemeClr val="tx1"/>
                    </a:solidFill>
                    <a:latin typeface="Barlow"/>
                  </a:rPr>
                  <a:t> Essa arte diferencia-se do desenho pelo uso dos pigmentos líquidos e do uso constante da cor, já que o mesmo utiliza-se principalmente de materiais secos.</a:t>
                </a:r>
                <a:endParaRPr kumimoji="0" sz="2000" b="0" i="0" u="none" strike="noStrike" kern="0" cap="none" spc="0" normalizeH="0" baseline="0" noProof="0" dirty="0">
                  <a:ln>
                    <a:noFill/>
                  </a:ln>
                  <a:solidFill>
                    <a:schemeClr val="tx1"/>
                  </a:solidFill>
                  <a:effectLst/>
                  <a:uLnTx/>
                  <a:uFillTx/>
                  <a:latin typeface="Barlow"/>
                  <a:sym typeface="Barlow Regular"/>
                </a:endParaRPr>
              </a:p>
            </p:txBody>
          </p:sp>
        </p:grpSp>
        <p:sp>
          <p:nvSpPr>
            <p:cNvPr id="592" name="04"/>
            <p:cNvSpPr txBox="1"/>
            <p:nvPr/>
          </p:nvSpPr>
          <p:spPr>
            <a:xfrm>
              <a:off x="6490953" y="420351"/>
              <a:ext cx="1283134" cy="117981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sz="7000" b="0">
                  <a:solidFill>
                    <a:srgbClr val="7183E4"/>
                  </a:solidFill>
                  <a:latin typeface="Barlow Regular"/>
                  <a:ea typeface="Barlow Regular"/>
                  <a:cs typeface="Barlow Regular"/>
                  <a:sym typeface="Barlow Regular"/>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sz="3500" b="0" i="0" u="none" strike="noStrike" kern="0" cap="none" spc="0" normalizeH="0" baseline="0" noProof="0" dirty="0">
                  <a:ln>
                    <a:noFill/>
                  </a:ln>
                  <a:solidFill>
                    <a:srgbClr val="AD84C6"/>
                  </a:solidFill>
                  <a:effectLst/>
                  <a:uLnTx/>
                  <a:uFillTx/>
                  <a:latin typeface="Barlow Regular"/>
                  <a:sym typeface="Barlow Regular"/>
                </a:rPr>
                <a:t>0</a:t>
              </a:r>
              <a:r>
                <a:rPr kumimoji="0" lang="pt-BR" sz="3500" b="0" i="0" u="none" strike="noStrike" kern="0" cap="none" spc="0" normalizeH="0" baseline="0" noProof="0" dirty="0">
                  <a:ln>
                    <a:noFill/>
                  </a:ln>
                  <a:solidFill>
                    <a:srgbClr val="AD84C6"/>
                  </a:solidFill>
                  <a:effectLst/>
                  <a:uLnTx/>
                  <a:uFillTx/>
                  <a:latin typeface="Barlow Regular"/>
                  <a:sym typeface="Barlow Regular"/>
                </a:rPr>
                <a:t>7</a:t>
              </a:r>
              <a:endParaRPr kumimoji="0" sz="3500" b="0" i="0" u="none" strike="noStrike" kern="0" cap="none" spc="0" normalizeH="0" baseline="0" noProof="0" dirty="0">
                <a:ln>
                  <a:noFill/>
                </a:ln>
                <a:solidFill>
                  <a:srgbClr val="AD84C6"/>
                </a:solidFill>
                <a:effectLst/>
                <a:uLnTx/>
                <a:uFillTx/>
                <a:latin typeface="Barlow Regular"/>
                <a:sym typeface="Barlow Regular"/>
              </a:endParaRPr>
            </a:p>
          </p:txBody>
        </p:sp>
        <p:sp>
          <p:nvSpPr>
            <p:cNvPr id="593" name="05"/>
            <p:cNvSpPr txBox="1"/>
            <p:nvPr/>
          </p:nvSpPr>
          <p:spPr>
            <a:xfrm>
              <a:off x="-2" y="-4563148"/>
              <a:ext cx="1283134" cy="117981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sz="7000" b="0">
                  <a:solidFill>
                    <a:srgbClr val="5795F7"/>
                  </a:solidFill>
                  <a:latin typeface="Barlow Regular"/>
                  <a:ea typeface="Barlow Regular"/>
                  <a:cs typeface="Barlow Regular"/>
                  <a:sym typeface="Barlow Regular"/>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sz="3500" b="0" i="0" u="none" strike="noStrike" kern="0" cap="none" spc="0" normalizeH="0" baseline="0" noProof="0" dirty="0">
                  <a:ln>
                    <a:noFill/>
                  </a:ln>
                  <a:solidFill>
                    <a:srgbClr val="5D739A"/>
                  </a:solidFill>
                  <a:effectLst/>
                  <a:uLnTx/>
                  <a:uFillTx/>
                  <a:latin typeface="Barlow Regular"/>
                  <a:sym typeface="Barlow Regular"/>
                </a:rPr>
                <a:t>05</a:t>
              </a:r>
            </a:p>
          </p:txBody>
        </p:sp>
        <p:sp>
          <p:nvSpPr>
            <p:cNvPr id="594" name="06"/>
            <p:cNvSpPr txBox="1"/>
            <p:nvPr/>
          </p:nvSpPr>
          <p:spPr>
            <a:xfrm>
              <a:off x="12360317" y="-4474749"/>
              <a:ext cx="1283135" cy="117981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sz="7000" b="0">
                  <a:solidFill>
                    <a:srgbClr val="7183E4"/>
                  </a:solidFill>
                  <a:latin typeface="Barlow Regular"/>
                  <a:ea typeface="Barlow Regular"/>
                  <a:cs typeface="Barlow Regular"/>
                  <a:sym typeface="Barlow Regular"/>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sz="3500" b="0" i="0" u="none" strike="noStrike" kern="0" cap="none" spc="0" normalizeH="0" baseline="0" noProof="0" dirty="0">
                  <a:ln>
                    <a:noFill/>
                  </a:ln>
                  <a:solidFill>
                    <a:srgbClr val="AD84C6"/>
                  </a:solidFill>
                  <a:effectLst/>
                  <a:uLnTx/>
                  <a:uFillTx/>
                  <a:latin typeface="Barlow Regular"/>
                  <a:sym typeface="Barlow Regular"/>
                </a:rPr>
                <a:t>06</a:t>
              </a:r>
            </a:p>
          </p:txBody>
        </p:sp>
      </p:grpSp>
    </p:spTree>
    <p:extLst>
      <p:ext uri="{BB962C8B-B14F-4D97-AF65-F5344CB8AC3E}">
        <p14:creationId xmlns="" xmlns:p14="http://schemas.microsoft.com/office/powerpoint/2010/main" val="1300725074"/>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769137" y="712915"/>
            <a:ext cx="10728295" cy="3272563"/>
          </a:xfrm>
          <a:prstGeom prst="rect">
            <a:avLst/>
          </a:prstGeom>
        </p:spPr>
        <p:txBody>
          <a:bodyPr wrap="square">
            <a:spAutoFit/>
          </a:bodyPr>
          <a:lstStyle/>
          <a:p>
            <a:pPr>
              <a:lnSpc>
                <a:spcPct val="107000"/>
              </a:lnSpc>
              <a:spcAft>
                <a:spcPts val="800"/>
              </a:spcAft>
            </a:pPr>
            <a:r>
              <a:rPr lang="pt-BR" dirty="0">
                <a:latin typeface="Barlow"/>
                <a:ea typeface="Calibri" panose="020F0502020204030204" pitchFamily="34" charset="0"/>
                <a:cs typeface="Times New Roman" panose="02020603050405020304" pitchFamily="18" charset="0"/>
              </a:rPr>
              <a:t>O curso de artes plásticas e visuais tem por objetivo formar alunos com técnica para desenvolver trabalhos com qualidade artística, pedagógica e expressiva.</a:t>
            </a:r>
          </a:p>
          <a:p>
            <a:pPr>
              <a:lnSpc>
                <a:spcPct val="107000"/>
              </a:lnSpc>
              <a:spcAft>
                <a:spcPts val="800"/>
              </a:spcAft>
            </a:pPr>
            <a:r>
              <a:rPr lang="pt-BR" dirty="0">
                <a:latin typeface="Barlow"/>
                <a:ea typeface="Calibri" panose="020F0502020204030204" pitchFamily="34" charset="0"/>
                <a:cs typeface="Times New Roman" panose="02020603050405020304" pitchFamily="18" charset="0"/>
              </a:rPr>
              <a:t> Formar desenhistas e criadores de personagens, desenvolver coordenação motora, bem como contribuir com formas de expressões artísticas diversas, responsáveis, com visão crítica e sensibilidade, aptos a trabalhar com as diferenças e adaptar-se a complexidade do mundo contemporâneo.</a:t>
            </a:r>
          </a:p>
          <a:p>
            <a:pPr>
              <a:lnSpc>
                <a:spcPct val="107000"/>
              </a:lnSpc>
              <a:spcAft>
                <a:spcPts val="800"/>
              </a:spcAft>
            </a:pPr>
            <a:r>
              <a:rPr lang="pt-BR" dirty="0">
                <a:latin typeface="Barlow"/>
                <a:ea typeface="Calibri" panose="020F0502020204030204" pitchFamily="34" charset="0"/>
                <a:cs typeface="Times New Roman" panose="02020603050405020304" pitchFamily="18" charset="0"/>
              </a:rPr>
              <a:t>A grade curricular contempla um conteúdo programático desenvolvido através da aplicação de método de ensino, com um trabalho que abrange em média </a:t>
            </a:r>
          </a:p>
          <a:p>
            <a:pPr>
              <a:lnSpc>
                <a:spcPct val="107000"/>
              </a:lnSpc>
              <a:spcAft>
                <a:spcPts val="800"/>
              </a:spcAft>
            </a:pPr>
            <a:r>
              <a:rPr lang="pt-BR" dirty="0">
                <a:latin typeface="Barlow"/>
                <a:ea typeface="Calibri" panose="020F0502020204030204" pitchFamily="34" charset="0"/>
                <a:cs typeface="Times New Roman" panose="02020603050405020304" pitchFamily="18" charset="0"/>
              </a:rPr>
              <a:t>80 crianças, adolescentes e adultos com aulas diárias que vão do nível básico, intermediário e avançado. </a:t>
            </a:r>
          </a:p>
          <a:p>
            <a:pPr>
              <a:lnSpc>
                <a:spcPct val="107000"/>
              </a:lnSpc>
              <a:spcAft>
                <a:spcPts val="800"/>
              </a:spcAft>
            </a:pPr>
            <a:r>
              <a:rPr lang="pt-BR" dirty="0">
                <a:latin typeface="Barlow"/>
                <a:ea typeface="Calibri" panose="020F0502020204030204" pitchFamily="34" charset="0"/>
                <a:cs typeface="Times New Roman" panose="02020603050405020304" pitchFamily="18" charset="0"/>
              </a:rPr>
              <a:t>Paralelamente às atividades regulares, a Escola de Artes também atua na área social, por meio de convênio firmado com a Prefeitura Municipal de Ibiporã.</a:t>
            </a:r>
          </a:p>
          <a:p>
            <a:pPr>
              <a:lnSpc>
                <a:spcPct val="107000"/>
              </a:lnSpc>
              <a:spcAft>
                <a:spcPts val="800"/>
              </a:spcAft>
            </a:pPr>
            <a:r>
              <a:rPr lang="pt-BR" dirty="0">
                <a:latin typeface="Barlow"/>
                <a:ea typeface="Calibri" panose="020F0502020204030204" pitchFamily="34" charset="0"/>
                <a:cs typeface="Times New Roman" panose="02020603050405020304" pitchFamily="18" charset="0"/>
              </a:rPr>
              <a:t>O objetivo da escola de Artes de Ibiporã é colaborar para que as expressões artísticas contribuam para a formação artística, didática e social no desenvolvimento da cultura de Ibiporã e do nosso País como um todo. Além de exercer uma ação integrada das atividades de ensino, visando qualidade, desenvolvimento cultual e formação de cidadão com visão técnica e humanística, capaz de enfrentar desafios e atender às demandas da sociedade na vida profissional.</a:t>
            </a:r>
            <a:endParaRPr lang="pt-BR" dirty="0">
              <a:effectLst/>
              <a:latin typeface="Barlow"/>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478288" y="717137"/>
            <a:ext cx="11164212" cy="421654"/>
          </a:xfrm>
          <a:prstGeom prst="rect">
            <a:avLst/>
          </a:prstGeom>
        </p:spPr>
        <p:txBody>
          <a:bodyPr wrap="square">
            <a:spAutoFit/>
          </a:bodyPr>
          <a:lstStyle/>
          <a:p>
            <a:pPr>
              <a:lnSpc>
                <a:spcPct val="107000"/>
              </a:lnSpc>
              <a:spcAft>
                <a:spcPts val="800"/>
              </a:spcAft>
            </a:pPr>
            <a:r>
              <a:rPr lang="pt-BR" sz="2000" b="1" dirty="0">
                <a:effectLst/>
                <a:latin typeface="Barlow"/>
                <a:ea typeface="Calibri" panose="020F0502020204030204" pitchFamily="34" charset="0"/>
                <a:cs typeface="Times New Roman" panose="02020603050405020304" pitchFamily="18" charset="0"/>
              </a:rPr>
              <a:t>PROPOSTAS PARA OS CURSOS DE ARTES PLASTICAS E VISUAIS PARA O ANO DE 2023</a:t>
            </a:r>
          </a:p>
        </p:txBody>
      </p:sp>
      <p:sp>
        <p:nvSpPr>
          <p:cNvPr id="4" name="Retângulo 3"/>
          <p:cNvSpPr/>
          <p:nvPr/>
        </p:nvSpPr>
        <p:spPr>
          <a:xfrm>
            <a:off x="581319" y="1455481"/>
            <a:ext cx="11261878" cy="4433008"/>
          </a:xfrm>
          <a:prstGeom prst="rect">
            <a:avLst/>
          </a:prstGeom>
        </p:spPr>
        <p:txBody>
          <a:bodyPr wrap="square">
            <a:spAutoFit/>
          </a:bodyPr>
          <a:lstStyle/>
          <a:p>
            <a:pPr>
              <a:lnSpc>
                <a:spcPct val="107000"/>
              </a:lnSpc>
              <a:spcAft>
                <a:spcPts val="800"/>
              </a:spcAft>
            </a:pPr>
            <a:r>
              <a:rPr lang="pt-BR" sz="1400" dirty="0">
                <a:latin typeface="Barlow" panose="00000500000000000000" pitchFamily="2" charset="0"/>
                <a:ea typeface="Calibri" panose="020F0502020204030204" pitchFamily="34" charset="0"/>
                <a:cs typeface="Arial" panose="020B0604020202020204" pitchFamily="34" charset="0"/>
              </a:rPr>
              <a:t>• </a:t>
            </a:r>
            <a:r>
              <a:rPr lang="pt-BR" sz="2000" dirty="0">
                <a:latin typeface="Barlow" panose="00000500000000000000" pitchFamily="2" charset="0"/>
                <a:ea typeface="Calibri" panose="020F0502020204030204" pitchFamily="34" charset="0"/>
                <a:cs typeface="Times New Roman" panose="02020603050405020304" pitchFamily="18" charset="0"/>
              </a:rPr>
              <a:t>Separar os alunos por </a:t>
            </a:r>
            <a:r>
              <a:rPr lang="pt-BR" sz="2000" dirty="0" smtClean="0">
                <a:latin typeface="Barlow" panose="00000500000000000000" pitchFamily="2" charset="0"/>
                <a:ea typeface="Calibri" panose="020F0502020204030204" pitchFamily="34" charset="0"/>
                <a:cs typeface="Times New Roman" panose="02020603050405020304" pitchFamily="18" charset="0"/>
              </a:rPr>
              <a:t>idade</a:t>
            </a:r>
            <a:endParaRPr lang="pt-BR" sz="2000" dirty="0">
              <a:latin typeface="Barlow" panose="00000500000000000000" pitchFamily="2" charset="0"/>
              <a:ea typeface="Calibri" panose="020F0502020204030204" pitchFamily="34" charset="0"/>
              <a:cs typeface="Times New Roman" panose="02020603050405020304" pitchFamily="18" charset="0"/>
            </a:endParaRPr>
          </a:p>
          <a:p>
            <a:pPr>
              <a:lnSpc>
                <a:spcPct val="107000"/>
              </a:lnSpc>
              <a:spcAft>
                <a:spcPts val="800"/>
              </a:spcAft>
            </a:pPr>
            <a:r>
              <a:rPr lang="pt-BR" sz="2000" dirty="0">
                <a:latin typeface="Barlow" panose="00000500000000000000" pitchFamily="2" charset="0"/>
                <a:ea typeface="Calibri" panose="020F0502020204030204" pitchFamily="34" charset="0"/>
                <a:cs typeface="Arial" panose="020B0604020202020204" pitchFamily="34" charset="0"/>
              </a:rPr>
              <a:t>• dividir as fases de aprendizagem por iniciante, intermediário e avançado;</a:t>
            </a:r>
          </a:p>
          <a:p>
            <a:pPr>
              <a:lnSpc>
                <a:spcPct val="107000"/>
              </a:lnSpc>
              <a:spcAft>
                <a:spcPts val="800"/>
              </a:spcAft>
            </a:pPr>
            <a:r>
              <a:rPr lang="pt-BR" sz="2000" dirty="0">
                <a:latin typeface="Barlow" panose="00000500000000000000" pitchFamily="2" charset="0"/>
                <a:ea typeface="Calibri" panose="020F0502020204030204" pitchFamily="34" charset="0"/>
                <a:cs typeface="Arial" panose="020B0604020202020204" pitchFamily="34" charset="0"/>
              </a:rPr>
              <a:t>• inserir os cursos de web design, fotografia, grafite, pintura em tela e desenho &amp; design;</a:t>
            </a:r>
          </a:p>
          <a:p>
            <a:pPr>
              <a:lnSpc>
                <a:spcPct val="107000"/>
              </a:lnSpc>
              <a:spcAft>
                <a:spcPts val="800"/>
              </a:spcAft>
            </a:pPr>
            <a:r>
              <a:rPr lang="pt-BR" sz="2000" dirty="0">
                <a:latin typeface="Barlow" panose="00000500000000000000" pitchFamily="2" charset="0"/>
                <a:ea typeface="Calibri" panose="020F0502020204030204" pitchFamily="34" charset="0"/>
                <a:cs typeface="Arial" panose="020B0604020202020204" pitchFamily="34" charset="0"/>
              </a:rPr>
              <a:t>• realizar 3 exposições no pavilhão da Biblioteca, sendo elas – Arte Urbana, Arte Indígena, Consciência Negra;</a:t>
            </a:r>
          </a:p>
          <a:p>
            <a:pPr>
              <a:lnSpc>
                <a:spcPct val="107000"/>
              </a:lnSpc>
              <a:spcAft>
                <a:spcPts val="800"/>
              </a:spcAft>
            </a:pPr>
            <a:r>
              <a:rPr lang="pt-BR" sz="2000" dirty="0">
                <a:latin typeface="Barlow" panose="00000500000000000000" pitchFamily="2" charset="0"/>
                <a:ea typeface="Calibri" panose="020F0502020204030204" pitchFamily="34" charset="0"/>
                <a:cs typeface="Arial" panose="020B0604020202020204" pitchFamily="34" charset="0"/>
              </a:rPr>
              <a:t>• Inserir no currículo para os alunos entre 8 a12 anos o trabalho com cores, ampliando o curso de desenho para artes;</a:t>
            </a:r>
          </a:p>
          <a:p>
            <a:pPr>
              <a:lnSpc>
                <a:spcPct val="107000"/>
              </a:lnSpc>
              <a:spcAft>
                <a:spcPts val="800"/>
              </a:spcAft>
            </a:pPr>
            <a:r>
              <a:rPr lang="pt-BR" sz="2000" dirty="0">
                <a:latin typeface="Barlow" panose="00000500000000000000" pitchFamily="2" charset="0"/>
                <a:ea typeface="Calibri" panose="020F0502020204030204" pitchFamily="34" charset="0"/>
                <a:cs typeface="Arial" panose="020B0604020202020204" pitchFamily="34" charset="0"/>
              </a:rPr>
              <a:t>• Realizar a 1ª COMIC COM IBIPORÃ com os alunos de desenho &amp; design no mês de julho;</a:t>
            </a:r>
          </a:p>
          <a:p>
            <a:pPr>
              <a:lnSpc>
                <a:spcPct val="107000"/>
              </a:lnSpc>
              <a:spcAft>
                <a:spcPts val="800"/>
              </a:spcAft>
            </a:pPr>
            <a:r>
              <a:rPr lang="pt-BR" sz="2000" dirty="0">
                <a:latin typeface="Barlow" panose="00000500000000000000" pitchFamily="2" charset="0"/>
                <a:ea typeface="Calibri" panose="020F0502020204030204" pitchFamily="34" charset="0"/>
                <a:cs typeface="Arial" panose="020B0604020202020204" pitchFamily="34" charset="0"/>
              </a:rPr>
              <a:t>• Realizar uma exposição dos trabalhos dos desenhos artístico, cerâmica e tela no mês de dezembro;</a:t>
            </a:r>
          </a:p>
          <a:p>
            <a:pPr>
              <a:lnSpc>
                <a:spcPct val="107000"/>
              </a:lnSpc>
              <a:spcAft>
                <a:spcPts val="800"/>
              </a:spcAft>
            </a:pPr>
            <a:r>
              <a:rPr lang="pt-BR" sz="2000" dirty="0">
                <a:latin typeface="Barlow" panose="00000500000000000000" pitchFamily="2" charset="0"/>
                <a:ea typeface="Calibri" panose="020F0502020204030204" pitchFamily="34" charset="0"/>
                <a:cs typeface="Arial" panose="020B0604020202020204" pitchFamily="34" charset="0"/>
              </a:rPr>
              <a:t>• Realizar uma arte em mural com os alunos de grafite</a:t>
            </a:r>
            <a:endParaRPr lang="pt-BR" sz="2000" dirty="0">
              <a:effectLst/>
              <a:latin typeface="Barlow" panose="000005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 xmlns:p14="http://schemas.microsoft.com/office/powerpoint/2010/main" val="180029157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3" name="Group"/>
          <p:cNvGrpSpPr/>
          <p:nvPr/>
        </p:nvGrpSpPr>
        <p:grpSpPr>
          <a:xfrm>
            <a:off x="817729" y="875695"/>
            <a:ext cx="5427796" cy="5228261"/>
            <a:chOff x="0" y="-120915"/>
            <a:chExt cx="9297790" cy="7131130"/>
          </a:xfrm>
        </p:grpSpPr>
        <p:sp>
          <p:nvSpPr>
            <p:cNvPr id="267" name="Rounded Rectangle"/>
            <p:cNvSpPr/>
            <p:nvPr/>
          </p:nvSpPr>
          <p:spPr>
            <a:xfrm>
              <a:off x="0" y="212403"/>
              <a:ext cx="9297790" cy="6797812"/>
            </a:xfrm>
            <a:prstGeom prst="roundRect">
              <a:avLst>
                <a:gd name="adj" fmla="val 7809"/>
              </a:avLst>
            </a:prstGeom>
            <a:noFill/>
            <a:ln w="12700" cap="flat">
              <a:solidFill>
                <a:srgbClr val="303951"/>
              </a:solidFill>
              <a:prstDash val="solid"/>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268" name="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 in the 1960s with the release of Letraset sheets containing Lorem Ipsum passas"/>
            <p:cNvSpPr txBox="1"/>
            <p:nvPr/>
          </p:nvSpPr>
          <p:spPr>
            <a:xfrm>
              <a:off x="549376" y="1281640"/>
              <a:ext cx="8199035" cy="46589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sz="2000" b="0">
                  <a:solidFill>
                    <a:srgbClr val="8A9AA2"/>
                  </a:solidFill>
                  <a:latin typeface="Barlow Regular"/>
                  <a:ea typeface="Barlow Regular"/>
                  <a:cs typeface="Barlow Regular"/>
                  <a:sym typeface="Barlow Regular"/>
                </a:defRPr>
              </a:lvl1pPr>
            </a:lstStyle>
            <a:p>
              <a:pPr algn="just"/>
              <a:r>
                <a:rPr lang="pt-BR" sz="1800" b="0" i="0" u="none" strike="noStrike" cap="none" spc="0" baseline="0" dirty="0">
                  <a:solidFill>
                    <a:srgbClr val="303951"/>
                  </a:solidFill>
                  <a:effectLst/>
                  <a:uFillTx/>
                  <a:latin typeface="Barlow"/>
                  <a:ea typeface="+mn-ea"/>
                  <a:cs typeface="+mn-cs"/>
                  <a:sym typeface="Helvetica Neue Light"/>
                </a:rPr>
                <a:t> A Pedagogia Waldorf baseia-se numa visão ampliada e completa do ser humano e do seu desenvolvimento, em que crianças e jovens são considerados em seus </a:t>
              </a:r>
              <a:r>
                <a:rPr lang="pt-BR" sz="1800" b="0" i="0" u="none" strike="noStrike" cap="none" spc="0" baseline="0" dirty="0" err="1">
                  <a:solidFill>
                    <a:srgbClr val="303951"/>
                  </a:solidFill>
                  <a:effectLst/>
                  <a:uFillTx/>
                  <a:latin typeface="Barlow"/>
                  <a:ea typeface="+mn-ea"/>
                  <a:cs typeface="+mn-cs"/>
                  <a:sym typeface="Helvetica Neue Light"/>
                </a:rPr>
                <a:t>aspectoos</a:t>
              </a:r>
              <a:r>
                <a:rPr lang="pt-BR" sz="1800" b="0" i="0" u="none" strike="noStrike" cap="none" spc="0" baseline="0" dirty="0">
                  <a:solidFill>
                    <a:srgbClr val="303951"/>
                  </a:solidFill>
                  <a:effectLst/>
                  <a:uFillTx/>
                  <a:latin typeface="Barlow"/>
                  <a:ea typeface="+mn-ea"/>
                  <a:cs typeface="+mn-cs"/>
                  <a:sym typeface="Helvetica Neue Light"/>
                </a:rPr>
                <a:t> individuais e nas particularidades da faixa etária a que pertencem. </a:t>
              </a:r>
            </a:p>
            <a:p>
              <a:pPr algn="just"/>
              <a:r>
                <a:rPr lang="pt-BR" sz="1800" dirty="0">
                  <a:solidFill>
                    <a:srgbClr val="303951"/>
                  </a:solidFill>
                  <a:latin typeface="Barlow"/>
                  <a:ea typeface="+mn-ea"/>
                  <a:cs typeface="+mn-cs"/>
                  <a:sym typeface="Helvetica Neue Light"/>
                </a:rPr>
                <a:t> </a:t>
              </a:r>
            </a:p>
            <a:p>
              <a:pPr algn="just"/>
              <a:r>
                <a:rPr lang="pt-BR" sz="1800" b="0" i="0" u="none" strike="noStrike" cap="none" spc="0" baseline="0" dirty="0">
                  <a:solidFill>
                    <a:srgbClr val="303951"/>
                  </a:solidFill>
                  <a:effectLst/>
                  <a:uFillTx/>
                  <a:latin typeface="Barlow"/>
                  <a:ea typeface="+mn-ea"/>
                  <a:cs typeface="+mn-cs"/>
                  <a:sym typeface="Helvetica Neue Light"/>
                </a:rPr>
                <a:t>A Pedagogia Waldorf procura então dar condições para que cada indivíduo descubra seu potencial e se desenvolva, superando os seus desafios e realizando seus talentos.</a:t>
              </a:r>
            </a:p>
            <a:p>
              <a:pPr algn="just"/>
              <a:r>
                <a:rPr lang="pt-BR" sz="1800" b="0" i="0" u="none" strike="noStrike" cap="none" spc="0" baseline="0" dirty="0">
                  <a:solidFill>
                    <a:srgbClr val="303951"/>
                  </a:solidFill>
                  <a:effectLst/>
                  <a:uFillTx/>
                  <a:latin typeface="Barlow"/>
                  <a:ea typeface="+mn-ea"/>
                  <a:cs typeface="+mn-cs"/>
                  <a:sym typeface="Helvetica Neue Light"/>
                </a:rPr>
                <a:t> http://www.fewb.org.br/pw.html</a:t>
              </a:r>
              <a:endParaRPr lang="pt-BR" sz="1800" kern="0" dirty="0">
                <a:solidFill>
                  <a:srgbClr val="303951"/>
                </a:solidFill>
                <a:latin typeface="Montserrat" panose="00000500000000000000" pitchFamily="2" charset="0"/>
              </a:endParaRPr>
            </a:p>
          </p:txBody>
        </p:sp>
        <p:sp>
          <p:nvSpPr>
            <p:cNvPr id="269" name="Rectangle"/>
            <p:cNvSpPr/>
            <p:nvPr/>
          </p:nvSpPr>
          <p:spPr>
            <a:xfrm>
              <a:off x="1139354" y="-58657"/>
              <a:ext cx="7019078" cy="541311"/>
            </a:xfrm>
            <a:prstGeom prst="rect">
              <a:avLst/>
            </a:prstGeom>
            <a:solidFill>
              <a:srgbClr val="FFFFFF"/>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270" name="New York, US"/>
            <p:cNvSpPr txBox="1"/>
            <p:nvPr/>
          </p:nvSpPr>
          <p:spPr>
            <a:xfrm>
              <a:off x="764102" y="-120915"/>
              <a:ext cx="7769580" cy="20061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defRPr sz="2000" b="0">
                  <a:solidFill>
                    <a:srgbClr val="3A4863"/>
                  </a:solidFill>
                  <a:latin typeface="Barlow Bold"/>
                  <a:ea typeface="Barlow Bold"/>
                  <a:cs typeface="Barlow Bold"/>
                  <a:sym typeface="Barlow Bold"/>
                </a:defRPr>
              </a:lvl1pPr>
            </a:lstStyle>
            <a:p>
              <a:pPr algn="ctr" defTabSz="412750" hangingPunct="0"/>
              <a:r>
                <a:rPr lang="pt-BR" sz="2800" kern="0" dirty="0">
                  <a:solidFill>
                    <a:srgbClr val="303951"/>
                  </a:solidFill>
                </a:rPr>
                <a:t>PEDAGOGIA WALDORF</a:t>
              </a:r>
            </a:p>
            <a:p>
              <a:pPr algn="ctr" defTabSz="412750" hangingPunct="0"/>
              <a:endParaRPr lang="pt-BR" sz="2800" kern="0" dirty="0">
                <a:solidFill>
                  <a:srgbClr val="303951"/>
                </a:solidFill>
              </a:endParaRPr>
            </a:p>
          </p:txBody>
        </p:sp>
      </p:grpSp>
      <p:grpSp>
        <p:nvGrpSpPr>
          <p:cNvPr id="10" name="Group">
            <a:extLst>
              <a:ext uri="{FF2B5EF4-FFF2-40B4-BE49-F238E27FC236}">
                <a16:creationId xmlns="" xmlns:a16="http://schemas.microsoft.com/office/drawing/2014/main" id="{EF48F93B-6E96-0E0D-D1D0-9ABE30D71C47}"/>
              </a:ext>
            </a:extLst>
          </p:cNvPr>
          <p:cNvGrpSpPr/>
          <p:nvPr/>
        </p:nvGrpSpPr>
        <p:grpSpPr>
          <a:xfrm>
            <a:off x="7252167" y="1387297"/>
            <a:ext cx="4104665" cy="4547678"/>
            <a:chOff x="0" y="-37224"/>
            <a:chExt cx="9297790" cy="7072759"/>
          </a:xfrm>
        </p:grpSpPr>
        <p:sp>
          <p:nvSpPr>
            <p:cNvPr id="11" name="Rounded Rectangle">
              <a:extLst>
                <a:ext uri="{FF2B5EF4-FFF2-40B4-BE49-F238E27FC236}">
                  <a16:creationId xmlns="" xmlns:a16="http://schemas.microsoft.com/office/drawing/2014/main" id="{84FB7670-B199-9F75-9439-B56A78E06310}"/>
                </a:ext>
              </a:extLst>
            </p:cNvPr>
            <p:cNvSpPr/>
            <p:nvPr/>
          </p:nvSpPr>
          <p:spPr>
            <a:xfrm>
              <a:off x="0" y="237722"/>
              <a:ext cx="9297790" cy="6797813"/>
            </a:xfrm>
            <a:prstGeom prst="roundRect">
              <a:avLst>
                <a:gd name="adj" fmla="val 7809"/>
              </a:avLst>
            </a:prstGeom>
            <a:noFill/>
            <a:ln w="12700" cap="flat">
              <a:solidFill>
                <a:srgbClr val="303951"/>
              </a:solidFill>
              <a:prstDash val="solid"/>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13" name="Rectangle">
              <a:extLst>
                <a:ext uri="{FF2B5EF4-FFF2-40B4-BE49-F238E27FC236}">
                  <a16:creationId xmlns="" xmlns:a16="http://schemas.microsoft.com/office/drawing/2014/main" id="{97D3445F-1685-2FC5-BBF8-95F065A30C8A}"/>
                </a:ext>
              </a:extLst>
            </p:cNvPr>
            <p:cNvSpPr/>
            <p:nvPr/>
          </p:nvSpPr>
          <p:spPr>
            <a:xfrm>
              <a:off x="1042344" y="-37224"/>
              <a:ext cx="7213098" cy="828443"/>
            </a:xfrm>
            <a:prstGeom prst="rect">
              <a:avLst/>
            </a:prstGeom>
            <a:solidFill>
              <a:srgbClr val="FFFFFF"/>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14" name="New York, US">
              <a:extLst>
                <a:ext uri="{FF2B5EF4-FFF2-40B4-BE49-F238E27FC236}">
                  <a16:creationId xmlns="" xmlns:a16="http://schemas.microsoft.com/office/drawing/2014/main" id="{A050D577-263F-1314-CEE0-CA9CC37D096D}"/>
                </a:ext>
              </a:extLst>
            </p:cNvPr>
            <p:cNvSpPr txBox="1"/>
            <p:nvPr/>
          </p:nvSpPr>
          <p:spPr>
            <a:xfrm>
              <a:off x="1177473" y="-37224"/>
              <a:ext cx="6942838" cy="66458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defRPr sz="2000" b="0">
                  <a:solidFill>
                    <a:srgbClr val="3A4863"/>
                  </a:solidFill>
                  <a:latin typeface="Barlow Bold"/>
                  <a:ea typeface="Barlow Bold"/>
                  <a:cs typeface="Barlow Bold"/>
                  <a:sym typeface="Barlow Bold"/>
                </a:defRPr>
              </a:lvl1pPr>
            </a:lstStyle>
            <a:p>
              <a:pPr algn="ctr" defTabSz="412750" hangingPunct="0"/>
              <a:r>
                <a:rPr lang="pt-BR" kern="0" dirty="0">
                  <a:solidFill>
                    <a:srgbClr val="303951"/>
                  </a:solidFill>
                </a:rPr>
                <a:t>METODOLOGIA DE ENSINO</a:t>
              </a:r>
              <a:endParaRPr kern="0" dirty="0">
                <a:solidFill>
                  <a:srgbClr val="303951"/>
                </a:solidFill>
              </a:endParaRPr>
            </a:p>
          </p:txBody>
        </p:sp>
      </p:grpSp>
      <p:sp>
        <p:nvSpPr>
          <p:cNvPr id="4" name="CaixaDeTexto 3">
            <a:extLst>
              <a:ext uri="{FF2B5EF4-FFF2-40B4-BE49-F238E27FC236}">
                <a16:creationId xmlns="" xmlns:a16="http://schemas.microsoft.com/office/drawing/2014/main" id="{BB4C4CC0-1996-410E-1279-741E24EB5D99}"/>
              </a:ext>
            </a:extLst>
          </p:cNvPr>
          <p:cNvSpPr txBox="1"/>
          <p:nvPr/>
        </p:nvSpPr>
        <p:spPr>
          <a:xfrm>
            <a:off x="7420514" y="2156891"/>
            <a:ext cx="3767967" cy="20621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pt-BR" sz="1600" dirty="0">
                <a:solidFill>
                  <a:schemeClr val="dk1"/>
                </a:solidFill>
                <a:latin typeface="Barlow" panose="00000500000000000000" pitchFamily="2" charset="0"/>
                <a:sym typeface="Helvetica Neue Light"/>
              </a:rPr>
              <a:t> </a:t>
            </a:r>
            <a:r>
              <a:rPr lang="pt-BR" sz="1600" b="0" i="0" u="none" strike="noStrike" cap="none" spc="0" baseline="0" dirty="0">
                <a:solidFill>
                  <a:schemeClr val="dk1"/>
                </a:solidFill>
                <a:effectLst/>
                <a:uFillTx/>
                <a:latin typeface="Barlow" panose="00000500000000000000" pitchFamily="2" charset="0"/>
                <a:sym typeface="Helvetica Neue Light"/>
              </a:rPr>
              <a:t>Ensino das artes dirigido e assistido, proporcionando ao indivíduo maior absorção do conteúdo a ser trabalhado. </a:t>
            </a:r>
          </a:p>
          <a:p>
            <a:pPr algn="just"/>
            <a:endParaRPr lang="pt-BR" sz="1600" b="0" i="0" u="none" strike="noStrike" cap="none" spc="0" baseline="0" dirty="0">
              <a:solidFill>
                <a:schemeClr val="dk1"/>
              </a:solidFill>
              <a:effectLst/>
              <a:uFillTx/>
              <a:latin typeface="Barlow" panose="00000500000000000000" pitchFamily="2" charset="0"/>
              <a:sym typeface="Helvetica Neue Light"/>
            </a:endParaRPr>
          </a:p>
          <a:p>
            <a:pPr algn="just"/>
            <a:r>
              <a:rPr lang="pt-BR" sz="1600" b="0" i="0" u="none" strike="noStrike" cap="none" spc="0" baseline="0" dirty="0">
                <a:solidFill>
                  <a:schemeClr val="dk1"/>
                </a:solidFill>
                <a:effectLst/>
                <a:uFillTx/>
                <a:latin typeface="Barlow" panose="00000500000000000000" pitchFamily="2" charset="0"/>
                <a:sym typeface="Helvetica Neue Light"/>
              </a:rPr>
              <a:t> Nesta proposta, o professor deve acompanhar, orientar e observar o desenvolvimento do aluno de forma individual.</a:t>
            </a:r>
            <a:endParaRPr lang="pt-BR" sz="1600" dirty="0">
              <a:latin typeface="Barlow" panose="00000500000000000000" pitchFamily="2" charset="0"/>
            </a:endParaRPr>
          </a:p>
        </p:txBody>
      </p:sp>
      <p:sp>
        <p:nvSpPr>
          <p:cNvPr id="3" name="CaixaDeTexto 2">
            <a:extLst>
              <a:ext uri="{FF2B5EF4-FFF2-40B4-BE49-F238E27FC236}">
                <a16:creationId xmlns="" xmlns:a16="http://schemas.microsoft.com/office/drawing/2014/main" id="{336B57A8-D6DF-90B3-C86B-8D39AD6B5140}"/>
              </a:ext>
            </a:extLst>
          </p:cNvPr>
          <p:cNvSpPr txBox="1"/>
          <p:nvPr/>
        </p:nvSpPr>
        <p:spPr>
          <a:xfrm>
            <a:off x="7420514" y="4342875"/>
            <a:ext cx="3880022" cy="11213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lnSpc>
                <a:spcPct val="107000"/>
              </a:lnSpc>
              <a:spcAft>
                <a:spcPts val="800"/>
              </a:spcAft>
            </a:pPr>
            <a:r>
              <a:rPr lang="pt-BR" sz="1600" dirty="0">
                <a:latin typeface="Barlow"/>
                <a:ea typeface="Calibri" panose="020F0502020204030204" pitchFamily="34" charset="0"/>
                <a:cs typeface="Times New Roman" panose="02020603050405020304" pitchFamily="18" charset="0"/>
              </a:rPr>
              <a:t>As turmas deverão ser separadas por idade, aumentando o rendimento e possibilitando o atendimento individualizado.</a:t>
            </a:r>
          </a:p>
        </p:txBody>
      </p:sp>
    </p:spTree>
    <p:extLst>
      <p:ext uri="{BB962C8B-B14F-4D97-AF65-F5344CB8AC3E}">
        <p14:creationId xmlns="" xmlns:p14="http://schemas.microsoft.com/office/powerpoint/2010/main" val="183181170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tângulo: Cantos Arredondados 46">
            <a:extLst>
              <a:ext uri="{FF2B5EF4-FFF2-40B4-BE49-F238E27FC236}">
                <a16:creationId xmlns="" xmlns:a16="http://schemas.microsoft.com/office/drawing/2014/main" id="{BA9A3BDD-EF9E-E253-1BBF-563BBF072762}"/>
              </a:ext>
            </a:extLst>
          </p:cNvPr>
          <p:cNvSpPr/>
          <p:nvPr/>
        </p:nvSpPr>
        <p:spPr>
          <a:xfrm>
            <a:off x="514600" y="5253883"/>
            <a:ext cx="2762848" cy="646598"/>
          </a:xfrm>
          <a:prstGeom prst="roundRect">
            <a:avLst/>
          </a:prstGeom>
          <a:solidFill>
            <a:srgbClr val="30395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BR"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1" name="Retângulo: Cantos Arredondados 40">
            <a:extLst>
              <a:ext uri="{FF2B5EF4-FFF2-40B4-BE49-F238E27FC236}">
                <a16:creationId xmlns="" xmlns:a16="http://schemas.microsoft.com/office/drawing/2014/main" id="{B2E579E2-10B0-AB7E-18E7-197D750E7EF7}"/>
              </a:ext>
            </a:extLst>
          </p:cNvPr>
          <p:cNvSpPr/>
          <p:nvPr/>
        </p:nvSpPr>
        <p:spPr>
          <a:xfrm>
            <a:off x="4798022" y="5197265"/>
            <a:ext cx="1962908" cy="636873"/>
          </a:xfrm>
          <a:prstGeom prst="roundRect">
            <a:avLst/>
          </a:prstGeom>
          <a:solidFill>
            <a:srgbClr val="30395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BR"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9" name="Retângulo: Cantos Arredondados 38">
            <a:extLst>
              <a:ext uri="{FF2B5EF4-FFF2-40B4-BE49-F238E27FC236}">
                <a16:creationId xmlns="" xmlns:a16="http://schemas.microsoft.com/office/drawing/2014/main" id="{1150FA69-3440-8EC8-02F2-7BA713AA02C9}"/>
              </a:ext>
            </a:extLst>
          </p:cNvPr>
          <p:cNvSpPr/>
          <p:nvPr/>
        </p:nvSpPr>
        <p:spPr>
          <a:xfrm>
            <a:off x="8691837" y="5276518"/>
            <a:ext cx="2884813" cy="663153"/>
          </a:xfrm>
          <a:prstGeom prst="roundRect">
            <a:avLst/>
          </a:prstGeom>
          <a:solidFill>
            <a:srgbClr val="30395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BR"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7" name="Retângulo: Cantos Arredondados 36">
            <a:extLst>
              <a:ext uri="{FF2B5EF4-FFF2-40B4-BE49-F238E27FC236}">
                <a16:creationId xmlns="" xmlns:a16="http://schemas.microsoft.com/office/drawing/2014/main" id="{608B267E-33AC-7F63-CDA3-8D3E6944DB0C}"/>
              </a:ext>
            </a:extLst>
          </p:cNvPr>
          <p:cNvSpPr/>
          <p:nvPr/>
        </p:nvSpPr>
        <p:spPr>
          <a:xfrm>
            <a:off x="3122472" y="5980752"/>
            <a:ext cx="2092955" cy="584775"/>
          </a:xfrm>
          <a:prstGeom prst="roundRect">
            <a:avLst/>
          </a:prstGeom>
          <a:solidFill>
            <a:srgbClr val="30395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BR"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5" name="Retângulo: Cantos Arredondados 34">
            <a:extLst>
              <a:ext uri="{FF2B5EF4-FFF2-40B4-BE49-F238E27FC236}">
                <a16:creationId xmlns="" xmlns:a16="http://schemas.microsoft.com/office/drawing/2014/main" id="{C4691057-29ED-C9E8-974E-A87628026679}"/>
              </a:ext>
            </a:extLst>
          </p:cNvPr>
          <p:cNvSpPr/>
          <p:nvPr/>
        </p:nvSpPr>
        <p:spPr>
          <a:xfrm>
            <a:off x="6400962" y="5970865"/>
            <a:ext cx="2347546" cy="602568"/>
          </a:xfrm>
          <a:prstGeom prst="roundRect">
            <a:avLst/>
          </a:prstGeom>
          <a:solidFill>
            <a:srgbClr val="30395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BR"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 name="CaixaDeTexto 14">
            <a:extLst>
              <a:ext uri="{FF2B5EF4-FFF2-40B4-BE49-F238E27FC236}">
                <a16:creationId xmlns="" xmlns:a16="http://schemas.microsoft.com/office/drawing/2014/main" id="{CFAB4D5F-BF3B-2FD9-D6E8-5CBB9F3B174F}"/>
              </a:ext>
            </a:extLst>
          </p:cNvPr>
          <p:cNvSpPr txBox="1"/>
          <p:nvPr/>
        </p:nvSpPr>
        <p:spPr>
          <a:xfrm>
            <a:off x="359740" y="1035711"/>
            <a:ext cx="3176012" cy="6873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r>
              <a:rPr lang="pt-BR" sz="1200" dirty="0">
                <a:solidFill>
                  <a:schemeClr val="tx1"/>
                </a:solidFill>
                <a:latin typeface="Barlow Medium" panose="00000600000000000000" pitchFamily="2" charset="0"/>
              </a:rPr>
              <a:t>CURSO DE ARTES  –</a:t>
            </a:r>
          </a:p>
          <a:p>
            <a:pPr algn="ctr" defTabSz="825500" hangingPunct="0"/>
            <a:r>
              <a:rPr lang="pt-BR" sz="1200" dirty="0">
                <a:solidFill>
                  <a:schemeClr val="tx1"/>
                </a:solidFill>
                <a:latin typeface="Barlow Medium" panose="00000600000000000000" pitchFamily="2" charset="0"/>
              </a:rPr>
              <a:t>8 a 12 anos (12/13 aulas por etapa)</a:t>
            </a:r>
          </a:p>
          <a:p>
            <a:pPr marL="0" marR="0" indent="0" algn="ctr" defTabSz="825500" rtl="0" fontAlgn="auto" latinLnBrk="0" hangingPunct="0">
              <a:lnSpc>
                <a:spcPct val="100000"/>
              </a:lnSpc>
              <a:spcBef>
                <a:spcPts val="0"/>
              </a:spcBef>
              <a:spcAft>
                <a:spcPts val="0"/>
              </a:spcAft>
              <a:buClrTx/>
              <a:buSzTx/>
              <a:buFontTx/>
              <a:buNone/>
              <a:tabLst/>
            </a:pPr>
            <a:endParaRPr kumimoji="0" lang="pt-BR" sz="14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17" name="CaixaDeTexto 16">
            <a:extLst>
              <a:ext uri="{FF2B5EF4-FFF2-40B4-BE49-F238E27FC236}">
                <a16:creationId xmlns="" xmlns:a16="http://schemas.microsoft.com/office/drawing/2014/main" id="{23A951B9-2E87-2D3E-6FC2-3B10D3D8F834}"/>
              </a:ext>
            </a:extLst>
          </p:cNvPr>
          <p:cNvSpPr txBox="1"/>
          <p:nvPr/>
        </p:nvSpPr>
        <p:spPr>
          <a:xfrm>
            <a:off x="3658715" y="912881"/>
            <a:ext cx="6094562"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pt-BR" sz="1400" dirty="0">
                <a:latin typeface="Barlow" panose="00000500000000000000" pitchFamily="2" charset="0"/>
              </a:rPr>
              <a:t>INICIANTE </a:t>
            </a:r>
          </a:p>
        </p:txBody>
      </p:sp>
      <p:sp>
        <p:nvSpPr>
          <p:cNvPr id="19" name="CaixaDeTexto 18">
            <a:extLst>
              <a:ext uri="{FF2B5EF4-FFF2-40B4-BE49-F238E27FC236}">
                <a16:creationId xmlns="" xmlns:a16="http://schemas.microsoft.com/office/drawing/2014/main" id="{5D8157D4-EE1B-B53D-D7D0-28BF6777D186}"/>
              </a:ext>
            </a:extLst>
          </p:cNvPr>
          <p:cNvSpPr txBox="1"/>
          <p:nvPr/>
        </p:nvSpPr>
        <p:spPr>
          <a:xfrm>
            <a:off x="5151085" y="922884"/>
            <a:ext cx="6094562"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pt-BR" sz="1200" dirty="0">
                <a:latin typeface="Barlow" panose="00000500000000000000" pitchFamily="2" charset="0"/>
              </a:rPr>
              <a:t>Exercícios motores/</a:t>
            </a:r>
            <a:r>
              <a:rPr lang="pt-BR" sz="1200" baseline="0" dirty="0">
                <a:latin typeface="Barlow" panose="00000500000000000000" pitchFamily="2" charset="0"/>
              </a:rPr>
              <a:t> traços contínuos/ desenhos simples e dirigidos</a:t>
            </a:r>
            <a:endParaRPr lang="pt-BR" sz="1200" dirty="0">
              <a:latin typeface="Barlow" panose="00000500000000000000" pitchFamily="2" charset="0"/>
            </a:endParaRPr>
          </a:p>
        </p:txBody>
      </p:sp>
      <p:sp>
        <p:nvSpPr>
          <p:cNvPr id="21" name="CaixaDeTexto 20">
            <a:extLst>
              <a:ext uri="{FF2B5EF4-FFF2-40B4-BE49-F238E27FC236}">
                <a16:creationId xmlns="" xmlns:a16="http://schemas.microsoft.com/office/drawing/2014/main" id="{196C6F6C-F251-1EDC-8189-F1C8CF0EBCD4}"/>
              </a:ext>
            </a:extLst>
          </p:cNvPr>
          <p:cNvSpPr txBox="1"/>
          <p:nvPr/>
        </p:nvSpPr>
        <p:spPr>
          <a:xfrm>
            <a:off x="3658715" y="1210324"/>
            <a:ext cx="6094562"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pt-BR" sz="1400" dirty="0">
                <a:latin typeface="Barlow" panose="00000500000000000000" pitchFamily="2" charset="0"/>
              </a:rPr>
              <a:t>INTERMEDIÁRIO </a:t>
            </a:r>
          </a:p>
        </p:txBody>
      </p:sp>
      <p:sp>
        <p:nvSpPr>
          <p:cNvPr id="23" name="CaixaDeTexto 22">
            <a:extLst>
              <a:ext uri="{FF2B5EF4-FFF2-40B4-BE49-F238E27FC236}">
                <a16:creationId xmlns="" xmlns:a16="http://schemas.microsoft.com/office/drawing/2014/main" id="{8440122A-3428-BF30-5797-D91EDFD2BA5A}"/>
              </a:ext>
            </a:extLst>
          </p:cNvPr>
          <p:cNvSpPr txBox="1"/>
          <p:nvPr/>
        </p:nvSpPr>
        <p:spPr>
          <a:xfrm>
            <a:off x="5151085" y="1226890"/>
            <a:ext cx="6094562"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pt-BR" sz="1200" dirty="0">
                <a:latin typeface="Barlow" panose="00000500000000000000" pitchFamily="2" charset="0"/>
              </a:rPr>
              <a:t>Desenhos 2D/ Volume básico/ Composições plásticas</a:t>
            </a:r>
          </a:p>
        </p:txBody>
      </p:sp>
      <p:sp>
        <p:nvSpPr>
          <p:cNvPr id="25" name="CaixaDeTexto 24">
            <a:extLst>
              <a:ext uri="{FF2B5EF4-FFF2-40B4-BE49-F238E27FC236}">
                <a16:creationId xmlns="" xmlns:a16="http://schemas.microsoft.com/office/drawing/2014/main" id="{C279AAD2-499D-0AE4-DA27-D70420AE47FC}"/>
              </a:ext>
            </a:extLst>
          </p:cNvPr>
          <p:cNvSpPr txBox="1"/>
          <p:nvPr/>
        </p:nvSpPr>
        <p:spPr>
          <a:xfrm>
            <a:off x="3658715" y="1515943"/>
            <a:ext cx="6094562"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pt-BR" sz="1400" dirty="0">
                <a:latin typeface="Barlow" panose="00000500000000000000" pitchFamily="2" charset="0"/>
              </a:rPr>
              <a:t>AVANÇADO</a:t>
            </a:r>
          </a:p>
        </p:txBody>
      </p:sp>
      <p:sp>
        <p:nvSpPr>
          <p:cNvPr id="27" name="CaixaDeTexto 26">
            <a:extLst>
              <a:ext uri="{FF2B5EF4-FFF2-40B4-BE49-F238E27FC236}">
                <a16:creationId xmlns="" xmlns:a16="http://schemas.microsoft.com/office/drawing/2014/main" id="{F27897F3-55D7-06AC-BC7D-A4CDC82C2AD4}"/>
              </a:ext>
            </a:extLst>
          </p:cNvPr>
          <p:cNvSpPr txBox="1"/>
          <p:nvPr/>
        </p:nvSpPr>
        <p:spPr>
          <a:xfrm>
            <a:off x="5151085" y="1530897"/>
            <a:ext cx="6094562"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pt-BR" sz="1200" dirty="0">
                <a:latin typeface="Barlow" panose="00000500000000000000" pitchFamily="2" charset="0"/>
              </a:rPr>
              <a:t>Círculo das cores/ Primárias, secundárias/ Composições plásticas  com técnicas diversas </a:t>
            </a:r>
          </a:p>
        </p:txBody>
      </p:sp>
      <p:sp>
        <p:nvSpPr>
          <p:cNvPr id="28" name="Retângulo: Cantos Arredondados 27">
            <a:extLst>
              <a:ext uri="{FF2B5EF4-FFF2-40B4-BE49-F238E27FC236}">
                <a16:creationId xmlns="" xmlns:a16="http://schemas.microsoft.com/office/drawing/2014/main" id="{738DC8D6-9FD5-40CE-7BA5-0899F77C4616}"/>
              </a:ext>
            </a:extLst>
          </p:cNvPr>
          <p:cNvSpPr/>
          <p:nvPr/>
        </p:nvSpPr>
        <p:spPr>
          <a:xfrm>
            <a:off x="3484030" y="776609"/>
            <a:ext cx="7858664" cy="1164566"/>
          </a:xfrm>
          <a:prstGeom prst="roundRect">
            <a:avLst/>
          </a:prstGeom>
          <a:noFill/>
          <a:ln w="19050" cap="flat">
            <a:solidFill>
              <a:srgbClr val="30395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BR"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0" name="CaixaDeTexto 29">
            <a:extLst>
              <a:ext uri="{FF2B5EF4-FFF2-40B4-BE49-F238E27FC236}">
                <a16:creationId xmlns="" xmlns:a16="http://schemas.microsoft.com/office/drawing/2014/main" id="{8863FF09-21F0-8945-E844-67BF5CEBD709}"/>
              </a:ext>
            </a:extLst>
          </p:cNvPr>
          <p:cNvSpPr txBox="1"/>
          <p:nvPr/>
        </p:nvSpPr>
        <p:spPr>
          <a:xfrm>
            <a:off x="-1222276" y="2592812"/>
            <a:ext cx="6094562"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pt-BR" sz="1200" dirty="0">
                <a:latin typeface="Barlow Medium" panose="00000600000000000000" pitchFamily="2" charset="0"/>
              </a:rPr>
              <a:t>CURSO DE DESENHO</a:t>
            </a:r>
            <a:r>
              <a:rPr lang="pt-BR" sz="1200" baseline="0" dirty="0">
                <a:latin typeface="Barlow Medium" panose="00000600000000000000" pitchFamily="2" charset="0"/>
              </a:rPr>
              <a:t> DE PERSONAGENS </a:t>
            </a:r>
            <a:r>
              <a:rPr lang="pt-BR" sz="1200" dirty="0">
                <a:latin typeface="Barlow Medium" panose="00000600000000000000" pitchFamily="2" charset="0"/>
              </a:rPr>
              <a:t> – </a:t>
            </a:r>
          </a:p>
          <a:p>
            <a:pPr algn="ctr"/>
            <a:r>
              <a:rPr lang="pt-BR" sz="1200" dirty="0">
                <a:latin typeface="Barlow Medium" panose="00000600000000000000" pitchFamily="2" charset="0"/>
              </a:rPr>
              <a:t>13 a 18 anos (12/13 aulas por etapa)</a:t>
            </a:r>
          </a:p>
        </p:txBody>
      </p:sp>
      <p:sp>
        <p:nvSpPr>
          <p:cNvPr id="31" name="Retângulo: Cantos Arredondados 30">
            <a:extLst>
              <a:ext uri="{FF2B5EF4-FFF2-40B4-BE49-F238E27FC236}">
                <a16:creationId xmlns="" xmlns:a16="http://schemas.microsoft.com/office/drawing/2014/main" id="{7FC61D5F-1D02-D806-32B1-41F5BB9D48EB}"/>
              </a:ext>
            </a:extLst>
          </p:cNvPr>
          <p:cNvSpPr/>
          <p:nvPr/>
        </p:nvSpPr>
        <p:spPr>
          <a:xfrm>
            <a:off x="3535752" y="2283561"/>
            <a:ext cx="7858664" cy="1164566"/>
          </a:xfrm>
          <a:prstGeom prst="roundRect">
            <a:avLst/>
          </a:prstGeom>
          <a:noFill/>
          <a:ln w="19050" cap="flat">
            <a:solidFill>
              <a:srgbClr val="30395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BR"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2" name="CaixaDeTexto 31">
            <a:extLst>
              <a:ext uri="{FF2B5EF4-FFF2-40B4-BE49-F238E27FC236}">
                <a16:creationId xmlns="" xmlns:a16="http://schemas.microsoft.com/office/drawing/2014/main" id="{A7A14B7B-29BC-E0B8-16EA-7EEE6387592B}"/>
              </a:ext>
            </a:extLst>
          </p:cNvPr>
          <p:cNvSpPr txBox="1"/>
          <p:nvPr/>
        </p:nvSpPr>
        <p:spPr>
          <a:xfrm>
            <a:off x="3684720" y="2390036"/>
            <a:ext cx="6094562"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pt-BR" sz="1400" dirty="0">
                <a:latin typeface="Barlow" panose="00000500000000000000" pitchFamily="2" charset="0"/>
              </a:rPr>
              <a:t>INICIANTE </a:t>
            </a:r>
          </a:p>
        </p:txBody>
      </p:sp>
      <p:sp>
        <p:nvSpPr>
          <p:cNvPr id="33" name="CaixaDeTexto 32">
            <a:extLst>
              <a:ext uri="{FF2B5EF4-FFF2-40B4-BE49-F238E27FC236}">
                <a16:creationId xmlns="" xmlns:a16="http://schemas.microsoft.com/office/drawing/2014/main" id="{023982C5-7DF8-86FE-8F6A-D43BF4B19E58}"/>
              </a:ext>
            </a:extLst>
          </p:cNvPr>
          <p:cNvSpPr txBox="1"/>
          <p:nvPr/>
        </p:nvSpPr>
        <p:spPr>
          <a:xfrm>
            <a:off x="3684720" y="2721392"/>
            <a:ext cx="6094562"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pt-BR" sz="1400" dirty="0">
                <a:latin typeface="Barlow" panose="00000500000000000000" pitchFamily="2" charset="0"/>
              </a:rPr>
              <a:t>INTERMEDIÁRIO </a:t>
            </a:r>
          </a:p>
        </p:txBody>
      </p:sp>
      <p:sp>
        <p:nvSpPr>
          <p:cNvPr id="34" name="CaixaDeTexto 33">
            <a:extLst>
              <a:ext uri="{FF2B5EF4-FFF2-40B4-BE49-F238E27FC236}">
                <a16:creationId xmlns="" xmlns:a16="http://schemas.microsoft.com/office/drawing/2014/main" id="{B1C44EC0-E365-32D4-CD1E-6BB2BDAF13B8}"/>
              </a:ext>
            </a:extLst>
          </p:cNvPr>
          <p:cNvSpPr txBox="1"/>
          <p:nvPr/>
        </p:nvSpPr>
        <p:spPr>
          <a:xfrm>
            <a:off x="3710437" y="3020865"/>
            <a:ext cx="6094562"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pt-BR" sz="1400" dirty="0">
                <a:latin typeface="Barlow" panose="00000500000000000000" pitchFamily="2" charset="0"/>
              </a:rPr>
              <a:t>AVANÇADO</a:t>
            </a:r>
          </a:p>
        </p:txBody>
      </p:sp>
      <p:sp>
        <p:nvSpPr>
          <p:cNvPr id="36" name="CaixaDeTexto 35">
            <a:extLst>
              <a:ext uri="{FF2B5EF4-FFF2-40B4-BE49-F238E27FC236}">
                <a16:creationId xmlns="" xmlns:a16="http://schemas.microsoft.com/office/drawing/2014/main" id="{E3204987-6395-4E50-9375-8228FB6BD760}"/>
              </a:ext>
            </a:extLst>
          </p:cNvPr>
          <p:cNvSpPr txBox="1"/>
          <p:nvPr/>
        </p:nvSpPr>
        <p:spPr>
          <a:xfrm>
            <a:off x="5202807" y="2380964"/>
            <a:ext cx="6686550"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pt-BR" sz="1200" baseline="0" dirty="0">
                <a:latin typeface="Barlow" panose="00000500000000000000" pitchFamily="2" charset="0"/>
              </a:rPr>
              <a:t>Exercícios motores/ linhas/formas/ proporções (olhos, nariz, boca, rosto, tronco)</a:t>
            </a:r>
            <a:endParaRPr lang="pt-BR" sz="1200" dirty="0">
              <a:latin typeface="Barlow" panose="00000500000000000000" pitchFamily="2" charset="0"/>
            </a:endParaRPr>
          </a:p>
        </p:txBody>
      </p:sp>
      <p:sp>
        <p:nvSpPr>
          <p:cNvPr id="38" name="CaixaDeTexto 37">
            <a:extLst>
              <a:ext uri="{FF2B5EF4-FFF2-40B4-BE49-F238E27FC236}">
                <a16:creationId xmlns="" xmlns:a16="http://schemas.microsoft.com/office/drawing/2014/main" id="{61C811C0-E478-4E6B-C51E-B2369596824C}"/>
              </a:ext>
            </a:extLst>
          </p:cNvPr>
          <p:cNvSpPr txBox="1"/>
          <p:nvPr/>
        </p:nvSpPr>
        <p:spPr>
          <a:xfrm>
            <a:off x="5202807" y="2693849"/>
            <a:ext cx="6686550"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pt-BR" sz="1200" dirty="0">
                <a:latin typeface="Barlow" panose="00000500000000000000" pitchFamily="2" charset="0"/>
              </a:rPr>
              <a:t>Movimento</a:t>
            </a:r>
            <a:r>
              <a:rPr lang="pt-BR" sz="1200" baseline="0" dirty="0">
                <a:latin typeface="Barlow" panose="00000500000000000000" pitchFamily="2" charset="0"/>
              </a:rPr>
              <a:t> e Ação</a:t>
            </a:r>
            <a:endParaRPr lang="pt-BR" sz="1200" dirty="0">
              <a:latin typeface="Barlow" panose="00000500000000000000" pitchFamily="2" charset="0"/>
            </a:endParaRPr>
          </a:p>
        </p:txBody>
      </p:sp>
      <p:sp>
        <p:nvSpPr>
          <p:cNvPr id="40" name="CaixaDeTexto 39">
            <a:extLst>
              <a:ext uri="{FF2B5EF4-FFF2-40B4-BE49-F238E27FC236}">
                <a16:creationId xmlns="" xmlns:a16="http://schemas.microsoft.com/office/drawing/2014/main" id="{F77E9086-6359-60E9-599C-E20810242652}"/>
              </a:ext>
            </a:extLst>
          </p:cNvPr>
          <p:cNvSpPr txBox="1"/>
          <p:nvPr/>
        </p:nvSpPr>
        <p:spPr>
          <a:xfrm>
            <a:off x="5202807" y="3016237"/>
            <a:ext cx="6686550"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pt-BR" sz="1200" dirty="0" err="1">
                <a:latin typeface="Barlow" panose="00000500000000000000" pitchFamily="2" charset="0"/>
              </a:rPr>
              <a:t>fan-art</a:t>
            </a:r>
            <a:r>
              <a:rPr lang="pt-BR" sz="1200" dirty="0">
                <a:latin typeface="Barlow" panose="00000500000000000000" pitchFamily="2" charset="0"/>
              </a:rPr>
              <a:t>, produção/ composição e desenvolvimento</a:t>
            </a:r>
          </a:p>
        </p:txBody>
      </p:sp>
      <p:sp>
        <p:nvSpPr>
          <p:cNvPr id="42" name="CaixaDeTexto 41">
            <a:extLst>
              <a:ext uri="{FF2B5EF4-FFF2-40B4-BE49-F238E27FC236}">
                <a16:creationId xmlns="" xmlns:a16="http://schemas.microsoft.com/office/drawing/2014/main" id="{40DA7B26-551A-6150-396E-A3687B9B93D1}"/>
              </a:ext>
            </a:extLst>
          </p:cNvPr>
          <p:cNvSpPr txBox="1"/>
          <p:nvPr/>
        </p:nvSpPr>
        <p:spPr>
          <a:xfrm>
            <a:off x="-147768" y="3959838"/>
            <a:ext cx="3945547"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pt-BR" sz="1200" dirty="0">
                <a:latin typeface="Barlow Medium" panose="00000600000000000000" pitchFamily="2" charset="0"/>
              </a:rPr>
              <a:t>CURSO DE DESENHO</a:t>
            </a:r>
            <a:r>
              <a:rPr lang="pt-BR" sz="1200" baseline="0" dirty="0">
                <a:latin typeface="Barlow Medium" panose="00000600000000000000" pitchFamily="2" charset="0"/>
              </a:rPr>
              <a:t> ARTÍSTICO </a:t>
            </a:r>
          </a:p>
          <a:p>
            <a:pPr algn="ctr"/>
            <a:r>
              <a:rPr lang="pt-BR" sz="1200" baseline="0" dirty="0">
                <a:latin typeface="Barlow Medium" panose="00000600000000000000" pitchFamily="2" charset="0"/>
              </a:rPr>
              <a:t>E EXPRESSÃO </a:t>
            </a:r>
            <a:r>
              <a:rPr lang="pt-BR" sz="1200" dirty="0">
                <a:latin typeface="Barlow Medium" panose="00000600000000000000" pitchFamily="2" charset="0"/>
              </a:rPr>
              <a:t>- </a:t>
            </a:r>
          </a:p>
          <a:p>
            <a:pPr algn="ctr"/>
            <a:r>
              <a:rPr lang="pt-BR" sz="1200" dirty="0">
                <a:latin typeface="Barlow Medium" panose="00000600000000000000" pitchFamily="2" charset="0"/>
              </a:rPr>
              <a:t>acima</a:t>
            </a:r>
            <a:r>
              <a:rPr lang="pt-BR" sz="1200" baseline="0" dirty="0">
                <a:latin typeface="Barlow Medium" panose="00000600000000000000" pitchFamily="2" charset="0"/>
              </a:rPr>
              <a:t> de </a:t>
            </a:r>
            <a:r>
              <a:rPr lang="pt-BR" sz="1200" dirty="0">
                <a:latin typeface="Barlow Medium" panose="00000600000000000000" pitchFamily="2" charset="0"/>
              </a:rPr>
              <a:t>18 anos (12/13 aulas por etapa)</a:t>
            </a:r>
          </a:p>
        </p:txBody>
      </p:sp>
      <p:sp>
        <p:nvSpPr>
          <p:cNvPr id="43" name="Retângulo: Cantos Arredondados 42">
            <a:extLst>
              <a:ext uri="{FF2B5EF4-FFF2-40B4-BE49-F238E27FC236}">
                <a16:creationId xmlns="" xmlns:a16="http://schemas.microsoft.com/office/drawing/2014/main" id="{555CA841-DC94-9BE4-BB41-8BF92FB27F36}"/>
              </a:ext>
            </a:extLst>
          </p:cNvPr>
          <p:cNvSpPr/>
          <p:nvPr/>
        </p:nvSpPr>
        <p:spPr>
          <a:xfrm>
            <a:off x="3535752" y="3812599"/>
            <a:ext cx="7858664" cy="1164566"/>
          </a:xfrm>
          <a:prstGeom prst="roundRect">
            <a:avLst/>
          </a:prstGeom>
          <a:noFill/>
          <a:ln w="19050" cap="flat">
            <a:solidFill>
              <a:srgbClr val="30395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BR"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4" name="CaixaDeTexto 43">
            <a:extLst>
              <a:ext uri="{FF2B5EF4-FFF2-40B4-BE49-F238E27FC236}">
                <a16:creationId xmlns="" xmlns:a16="http://schemas.microsoft.com/office/drawing/2014/main" id="{A009332D-8DAB-F833-B772-C9698CFBAFBC}"/>
              </a:ext>
            </a:extLst>
          </p:cNvPr>
          <p:cNvSpPr txBox="1"/>
          <p:nvPr/>
        </p:nvSpPr>
        <p:spPr>
          <a:xfrm>
            <a:off x="3684720" y="3933216"/>
            <a:ext cx="6094562"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pt-BR" sz="1400" dirty="0">
                <a:latin typeface="Barlow" panose="00000500000000000000" pitchFamily="2" charset="0"/>
              </a:rPr>
              <a:t>INICIANTE </a:t>
            </a:r>
          </a:p>
        </p:txBody>
      </p:sp>
      <p:sp>
        <p:nvSpPr>
          <p:cNvPr id="45" name="CaixaDeTexto 44">
            <a:extLst>
              <a:ext uri="{FF2B5EF4-FFF2-40B4-BE49-F238E27FC236}">
                <a16:creationId xmlns="" xmlns:a16="http://schemas.microsoft.com/office/drawing/2014/main" id="{5F0C21D2-322F-89AD-E84E-63A1D8B6C4BD}"/>
              </a:ext>
            </a:extLst>
          </p:cNvPr>
          <p:cNvSpPr txBox="1"/>
          <p:nvPr/>
        </p:nvSpPr>
        <p:spPr>
          <a:xfrm>
            <a:off x="3684720" y="4253694"/>
            <a:ext cx="6094562"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pt-BR" sz="1400" dirty="0">
                <a:latin typeface="Barlow" panose="00000500000000000000" pitchFamily="2" charset="0"/>
              </a:rPr>
              <a:t>INTERMEDIÁRIO </a:t>
            </a:r>
          </a:p>
        </p:txBody>
      </p:sp>
      <p:sp>
        <p:nvSpPr>
          <p:cNvPr id="46" name="CaixaDeTexto 45">
            <a:extLst>
              <a:ext uri="{FF2B5EF4-FFF2-40B4-BE49-F238E27FC236}">
                <a16:creationId xmlns="" xmlns:a16="http://schemas.microsoft.com/office/drawing/2014/main" id="{A5564D69-1C16-6F05-B290-A7EA37552627}"/>
              </a:ext>
            </a:extLst>
          </p:cNvPr>
          <p:cNvSpPr txBox="1"/>
          <p:nvPr/>
        </p:nvSpPr>
        <p:spPr>
          <a:xfrm>
            <a:off x="3684720" y="4557808"/>
            <a:ext cx="6094562"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pt-BR" sz="1400" dirty="0">
                <a:latin typeface="Barlow" panose="00000500000000000000" pitchFamily="2" charset="0"/>
              </a:rPr>
              <a:t>AVANÇADO</a:t>
            </a:r>
          </a:p>
        </p:txBody>
      </p:sp>
      <p:sp>
        <p:nvSpPr>
          <p:cNvPr id="48" name="CaixaDeTexto 47">
            <a:extLst>
              <a:ext uri="{FF2B5EF4-FFF2-40B4-BE49-F238E27FC236}">
                <a16:creationId xmlns="" xmlns:a16="http://schemas.microsoft.com/office/drawing/2014/main" id="{30C34493-0698-B553-7A6F-250BD6A0ACA9}"/>
              </a:ext>
            </a:extLst>
          </p:cNvPr>
          <p:cNvSpPr txBox="1"/>
          <p:nvPr/>
        </p:nvSpPr>
        <p:spPr>
          <a:xfrm>
            <a:off x="5202807" y="3949920"/>
            <a:ext cx="6686550"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pt-BR" sz="1200" baseline="0" dirty="0">
                <a:latin typeface="Barlow" panose="00000500000000000000" pitchFamily="2" charset="0"/>
              </a:rPr>
              <a:t>Exercícios motores/luz, sombra, proporção e volume</a:t>
            </a:r>
            <a:endParaRPr lang="pt-BR" sz="1200" dirty="0">
              <a:latin typeface="Barlow" panose="00000500000000000000" pitchFamily="2" charset="0"/>
            </a:endParaRPr>
          </a:p>
        </p:txBody>
      </p:sp>
      <p:sp>
        <p:nvSpPr>
          <p:cNvPr id="50" name="CaixaDeTexto 49">
            <a:extLst>
              <a:ext uri="{FF2B5EF4-FFF2-40B4-BE49-F238E27FC236}">
                <a16:creationId xmlns="" xmlns:a16="http://schemas.microsoft.com/office/drawing/2014/main" id="{B0CA076D-D8D4-A936-B3B3-C8049118C391}"/>
              </a:ext>
            </a:extLst>
          </p:cNvPr>
          <p:cNvSpPr txBox="1"/>
          <p:nvPr/>
        </p:nvSpPr>
        <p:spPr>
          <a:xfrm>
            <a:off x="5202807" y="4253358"/>
            <a:ext cx="6686550"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pt-BR" sz="1200" dirty="0">
                <a:latin typeface="Barlow" panose="00000500000000000000" pitchFamily="2" charset="0"/>
              </a:rPr>
              <a:t>Perspectiva, observação básica e expressão</a:t>
            </a:r>
          </a:p>
        </p:txBody>
      </p:sp>
      <p:sp>
        <p:nvSpPr>
          <p:cNvPr id="52" name="CaixaDeTexto 51">
            <a:extLst>
              <a:ext uri="{FF2B5EF4-FFF2-40B4-BE49-F238E27FC236}">
                <a16:creationId xmlns="" xmlns:a16="http://schemas.microsoft.com/office/drawing/2014/main" id="{ACAC225E-A35B-9A12-9519-275A0CC94B43}"/>
              </a:ext>
            </a:extLst>
          </p:cNvPr>
          <p:cNvSpPr txBox="1"/>
          <p:nvPr/>
        </p:nvSpPr>
        <p:spPr>
          <a:xfrm>
            <a:off x="5202807" y="4574886"/>
            <a:ext cx="6686550"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pt-BR" sz="1200" dirty="0">
                <a:latin typeface="Barlow" panose="00000500000000000000" pitchFamily="2" charset="0"/>
              </a:rPr>
              <a:t>Observação/</a:t>
            </a:r>
            <a:r>
              <a:rPr lang="pt-BR" sz="1200" baseline="0" dirty="0">
                <a:latin typeface="Barlow" panose="00000500000000000000" pitchFamily="2" charset="0"/>
              </a:rPr>
              <a:t> Criação</a:t>
            </a:r>
            <a:endParaRPr lang="pt-BR" sz="1200" dirty="0">
              <a:latin typeface="Barlow" panose="00000500000000000000" pitchFamily="2" charset="0"/>
            </a:endParaRPr>
          </a:p>
        </p:txBody>
      </p:sp>
      <p:sp>
        <p:nvSpPr>
          <p:cNvPr id="3" name="CaixaDeTexto 2">
            <a:extLst>
              <a:ext uri="{FF2B5EF4-FFF2-40B4-BE49-F238E27FC236}">
                <a16:creationId xmlns="" xmlns:a16="http://schemas.microsoft.com/office/drawing/2014/main" id="{9B2005A3-D065-6920-7CCE-EFB0FAAF0C4B}"/>
              </a:ext>
            </a:extLst>
          </p:cNvPr>
          <p:cNvSpPr txBox="1"/>
          <p:nvPr/>
        </p:nvSpPr>
        <p:spPr>
          <a:xfrm>
            <a:off x="308018" y="5303510"/>
            <a:ext cx="3176012"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pt-BR" sz="1400" dirty="0">
                <a:solidFill>
                  <a:schemeClr val="bg1"/>
                </a:solidFill>
                <a:latin typeface="Barlow" panose="00000500000000000000" pitchFamily="2" charset="0"/>
              </a:rPr>
              <a:t>CURSO DE PINTURA</a:t>
            </a:r>
            <a:r>
              <a:rPr lang="pt-BR" sz="1400" baseline="0" dirty="0">
                <a:solidFill>
                  <a:schemeClr val="bg1"/>
                </a:solidFill>
                <a:latin typeface="Barlow" panose="00000500000000000000" pitchFamily="2" charset="0"/>
              </a:rPr>
              <a:t> EM TELA</a:t>
            </a:r>
            <a:r>
              <a:rPr lang="pt-BR" sz="1400" dirty="0">
                <a:solidFill>
                  <a:schemeClr val="bg1"/>
                </a:solidFill>
                <a:latin typeface="Barlow" panose="00000500000000000000" pitchFamily="2" charset="0"/>
              </a:rPr>
              <a:t> </a:t>
            </a:r>
          </a:p>
          <a:p>
            <a:pPr algn="ctr"/>
            <a:r>
              <a:rPr lang="pt-BR" sz="1400" dirty="0">
                <a:solidFill>
                  <a:schemeClr val="bg1"/>
                </a:solidFill>
                <a:latin typeface="Barlow" panose="00000500000000000000" pitchFamily="2" charset="0"/>
              </a:rPr>
              <a:t>acima</a:t>
            </a:r>
            <a:r>
              <a:rPr lang="pt-BR" sz="1400" baseline="0" dirty="0">
                <a:solidFill>
                  <a:schemeClr val="bg1"/>
                </a:solidFill>
                <a:latin typeface="Barlow" panose="00000500000000000000" pitchFamily="2" charset="0"/>
              </a:rPr>
              <a:t> de </a:t>
            </a:r>
            <a:r>
              <a:rPr lang="pt-BR" sz="1400" dirty="0">
                <a:solidFill>
                  <a:schemeClr val="bg1"/>
                </a:solidFill>
                <a:latin typeface="Barlow" panose="00000500000000000000" pitchFamily="2" charset="0"/>
              </a:rPr>
              <a:t>15 anos </a:t>
            </a:r>
          </a:p>
        </p:txBody>
      </p:sp>
      <p:sp>
        <p:nvSpPr>
          <p:cNvPr id="5" name="CaixaDeTexto 4">
            <a:extLst>
              <a:ext uri="{FF2B5EF4-FFF2-40B4-BE49-F238E27FC236}">
                <a16:creationId xmlns="" xmlns:a16="http://schemas.microsoft.com/office/drawing/2014/main" id="{EBE401D2-6E1E-9EC8-199C-E8A4EF3B0292}"/>
              </a:ext>
            </a:extLst>
          </p:cNvPr>
          <p:cNvSpPr txBox="1"/>
          <p:nvPr/>
        </p:nvSpPr>
        <p:spPr>
          <a:xfrm>
            <a:off x="2873182" y="6002105"/>
            <a:ext cx="2591533"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pt-BR" sz="1400" dirty="0">
                <a:solidFill>
                  <a:schemeClr val="bg1"/>
                </a:solidFill>
                <a:latin typeface="Barlow" panose="00000500000000000000" pitchFamily="2" charset="0"/>
              </a:rPr>
              <a:t>CURSO DE CERÂMICA</a:t>
            </a:r>
          </a:p>
          <a:p>
            <a:pPr algn="ctr"/>
            <a:r>
              <a:rPr lang="pt-BR" sz="1400" dirty="0">
                <a:solidFill>
                  <a:schemeClr val="bg1"/>
                </a:solidFill>
                <a:latin typeface="Barlow" panose="00000500000000000000" pitchFamily="2" charset="0"/>
              </a:rPr>
              <a:t>acima</a:t>
            </a:r>
            <a:r>
              <a:rPr lang="pt-BR" sz="1400" baseline="0" dirty="0">
                <a:solidFill>
                  <a:schemeClr val="bg1"/>
                </a:solidFill>
                <a:latin typeface="Barlow" panose="00000500000000000000" pitchFamily="2" charset="0"/>
              </a:rPr>
              <a:t> de </a:t>
            </a:r>
            <a:r>
              <a:rPr lang="pt-BR" sz="1400" dirty="0">
                <a:solidFill>
                  <a:schemeClr val="bg1"/>
                </a:solidFill>
                <a:latin typeface="Barlow" panose="00000500000000000000" pitchFamily="2" charset="0"/>
              </a:rPr>
              <a:t>15 anos </a:t>
            </a:r>
          </a:p>
        </p:txBody>
      </p:sp>
      <p:sp>
        <p:nvSpPr>
          <p:cNvPr id="7" name="CaixaDeTexto 6">
            <a:extLst>
              <a:ext uri="{FF2B5EF4-FFF2-40B4-BE49-F238E27FC236}">
                <a16:creationId xmlns="" xmlns:a16="http://schemas.microsoft.com/office/drawing/2014/main" id="{5020A54F-B783-F4EE-E07C-9710D6EBDF0D}"/>
              </a:ext>
            </a:extLst>
          </p:cNvPr>
          <p:cNvSpPr txBox="1"/>
          <p:nvPr/>
        </p:nvSpPr>
        <p:spPr>
          <a:xfrm>
            <a:off x="4737764" y="5235851"/>
            <a:ext cx="2081579"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pt-BR" sz="1400" dirty="0">
                <a:solidFill>
                  <a:schemeClr val="bg1"/>
                </a:solidFill>
                <a:latin typeface="Barlow" panose="00000500000000000000" pitchFamily="2" charset="0"/>
              </a:rPr>
              <a:t>CURSO DE GRAFITE</a:t>
            </a:r>
          </a:p>
          <a:p>
            <a:pPr algn="ctr"/>
            <a:r>
              <a:rPr lang="pt-BR" sz="1400" dirty="0">
                <a:solidFill>
                  <a:schemeClr val="bg1"/>
                </a:solidFill>
                <a:latin typeface="Barlow" panose="00000500000000000000" pitchFamily="2" charset="0"/>
              </a:rPr>
              <a:t>acima</a:t>
            </a:r>
            <a:r>
              <a:rPr lang="pt-BR" sz="1400" baseline="0" dirty="0">
                <a:solidFill>
                  <a:schemeClr val="bg1"/>
                </a:solidFill>
                <a:latin typeface="Barlow" panose="00000500000000000000" pitchFamily="2" charset="0"/>
              </a:rPr>
              <a:t> de </a:t>
            </a:r>
            <a:r>
              <a:rPr lang="pt-BR" sz="1400" dirty="0">
                <a:solidFill>
                  <a:schemeClr val="bg1"/>
                </a:solidFill>
                <a:latin typeface="Barlow" panose="00000500000000000000" pitchFamily="2" charset="0"/>
              </a:rPr>
              <a:t>15 anos </a:t>
            </a:r>
          </a:p>
        </p:txBody>
      </p:sp>
      <p:sp>
        <p:nvSpPr>
          <p:cNvPr id="11" name="CaixaDeTexto 10">
            <a:extLst>
              <a:ext uri="{FF2B5EF4-FFF2-40B4-BE49-F238E27FC236}">
                <a16:creationId xmlns="" xmlns:a16="http://schemas.microsoft.com/office/drawing/2014/main" id="{7138E6E0-9387-20F9-4406-D0417952DD1E}"/>
              </a:ext>
            </a:extLst>
          </p:cNvPr>
          <p:cNvSpPr txBox="1"/>
          <p:nvPr/>
        </p:nvSpPr>
        <p:spPr>
          <a:xfrm>
            <a:off x="8633424" y="5256583"/>
            <a:ext cx="2943226"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pt-BR" sz="1400" dirty="0">
                <a:solidFill>
                  <a:schemeClr val="bg1"/>
                </a:solidFill>
                <a:latin typeface="Barlow" panose="00000500000000000000" pitchFamily="2" charset="0"/>
              </a:rPr>
              <a:t>CURSO DE DESENHO</a:t>
            </a:r>
            <a:r>
              <a:rPr lang="pt-BR" sz="1400" baseline="0" dirty="0">
                <a:solidFill>
                  <a:schemeClr val="bg1"/>
                </a:solidFill>
                <a:latin typeface="Barlow" panose="00000500000000000000" pitchFamily="2" charset="0"/>
              </a:rPr>
              <a:t> E DESIGN</a:t>
            </a:r>
            <a:r>
              <a:rPr lang="pt-BR" sz="1400" dirty="0">
                <a:solidFill>
                  <a:schemeClr val="bg1"/>
                </a:solidFill>
                <a:latin typeface="Barlow" panose="00000500000000000000" pitchFamily="2" charset="0"/>
              </a:rPr>
              <a:t> </a:t>
            </a:r>
          </a:p>
          <a:p>
            <a:pPr algn="ctr"/>
            <a:r>
              <a:rPr lang="pt-BR" sz="1400" dirty="0">
                <a:solidFill>
                  <a:schemeClr val="bg1"/>
                </a:solidFill>
                <a:latin typeface="Barlow" panose="00000500000000000000" pitchFamily="2" charset="0"/>
              </a:rPr>
              <a:t>acima</a:t>
            </a:r>
            <a:r>
              <a:rPr lang="pt-BR" sz="1400" baseline="0" dirty="0">
                <a:solidFill>
                  <a:schemeClr val="bg1"/>
                </a:solidFill>
                <a:latin typeface="Barlow" panose="00000500000000000000" pitchFamily="2" charset="0"/>
              </a:rPr>
              <a:t> de </a:t>
            </a:r>
            <a:r>
              <a:rPr lang="pt-BR" sz="1400" dirty="0">
                <a:solidFill>
                  <a:schemeClr val="bg1"/>
                </a:solidFill>
                <a:latin typeface="Barlow" panose="00000500000000000000" pitchFamily="2" charset="0"/>
              </a:rPr>
              <a:t>15 anos </a:t>
            </a:r>
          </a:p>
        </p:txBody>
      </p:sp>
      <p:sp>
        <p:nvSpPr>
          <p:cNvPr id="13" name="CaixaDeTexto 12">
            <a:extLst>
              <a:ext uri="{FF2B5EF4-FFF2-40B4-BE49-F238E27FC236}">
                <a16:creationId xmlns="" xmlns:a16="http://schemas.microsoft.com/office/drawing/2014/main" id="{902CCD28-FE41-0D35-FAFB-03DC8A5F74E7}"/>
              </a:ext>
            </a:extLst>
          </p:cNvPr>
          <p:cNvSpPr txBox="1"/>
          <p:nvPr/>
        </p:nvSpPr>
        <p:spPr>
          <a:xfrm>
            <a:off x="6274244" y="6009063"/>
            <a:ext cx="2556364"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pt-BR" sz="1400" dirty="0">
                <a:solidFill>
                  <a:schemeClr val="bg1"/>
                </a:solidFill>
                <a:latin typeface="Barlow" panose="00000500000000000000" pitchFamily="2" charset="0"/>
              </a:rPr>
              <a:t>CURSO DE FOTOGRAFIA</a:t>
            </a:r>
          </a:p>
          <a:p>
            <a:pPr algn="ctr"/>
            <a:r>
              <a:rPr lang="pt-BR" sz="1400" dirty="0">
                <a:solidFill>
                  <a:schemeClr val="bg1"/>
                </a:solidFill>
                <a:latin typeface="Barlow" panose="00000500000000000000" pitchFamily="2" charset="0"/>
              </a:rPr>
              <a:t>acima</a:t>
            </a:r>
            <a:r>
              <a:rPr lang="pt-BR" sz="1400" baseline="0" dirty="0">
                <a:solidFill>
                  <a:schemeClr val="bg1"/>
                </a:solidFill>
                <a:latin typeface="Barlow" panose="00000500000000000000" pitchFamily="2" charset="0"/>
              </a:rPr>
              <a:t> de </a:t>
            </a:r>
            <a:r>
              <a:rPr lang="pt-BR" sz="1400" dirty="0">
                <a:solidFill>
                  <a:schemeClr val="bg1"/>
                </a:solidFill>
                <a:latin typeface="Barlow" panose="00000500000000000000" pitchFamily="2" charset="0"/>
              </a:rPr>
              <a:t>15 anos </a:t>
            </a:r>
          </a:p>
        </p:txBody>
      </p:sp>
      <p:sp>
        <p:nvSpPr>
          <p:cNvPr id="53" name="CaixaDeTexto 52">
            <a:extLst>
              <a:ext uri="{FF2B5EF4-FFF2-40B4-BE49-F238E27FC236}">
                <a16:creationId xmlns="" xmlns:a16="http://schemas.microsoft.com/office/drawing/2014/main" id="{11CD4C4F-005A-90A1-07FC-180337E3C67F}"/>
              </a:ext>
            </a:extLst>
          </p:cNvPr>
          <p:cNvSpPr txBox="1"/>
          <p:nvPr/>
        </p:nvSpPr>
        <p:spPr>
          <a:xfrm>
            <a:off x="1696914" y="216138"/>
            <a:ext cx="9408095" cy="3608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07000"/>
              </a:lnSpc>
              <a:spcAft>
                <a:spcPts val="800"/>
              </a:spcAft>
            </a:pPr>
            <a:r>
              <a:rPr lang="pt-BR" sz="1800" dirty="0">
                <a:effectLst/>
                <a:latin typeface="Barlow Bold" panose="00000800000000000000" pitchFamily="2" charset="0"/>
                <a:ea typeface="Calibri" panose="020F0502020204030204" pitchFamily="34" charset="0"/>
                <a:cs typeface="Times New Roman" panose="02020603050405020304" pitchFamily="18" charset="0"/>
              </a:rPr>
              <a:t>PROPOSTAS PARA OS CURSOS DE ARTES PLASTICAS E VISUAIS PARA O ANO DE 2023</a:t>
            </a:r>
          </a:p>
        </p:txBody>
      </p:sp>
    </p:spTree>
    <p:extLst>
      <p:ext uri="{BB962C8B-B14F-4D97-AF65-F5344CB8AC3E}">
        <p14:creationId xmlns="" xmlns:p14="http://schemas.microsoft.com/office/powerpoint/2010/main" val="366758610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a:extLst>
              <a:ext uri="{FF2B5EF4-FFF2-40B4-BE49-F238E27FC236}">
                <a16:creationId xmlns="" xmlns:a16="http://schemas.microsoft.com/office/drawing/2014/main" id="{76F11B40-CF0C-EB13-9874-F3B62C0D67A9}"/>
              </a:ext>
            </a:extLst>
          </p:cNvPr>
          <p:cNvSpPr/>
          <p:nvPr/>
        </p:nvSpPr>
        <p:spPr>
          <a:xfrm>
            <a:off x="860921" y="1079715"/>
            <a:ext cx="3238501" cy="4652435"/>
          </a:xfrm>
          <a:prstGeom prst="roundRect">
            <a:avLst>
              <a:gd name="adj" fmla="val 2941"/>
            </a:avLst>
          </a:prstGeom>
          <a:solidFill>
            <a:srgbClr val="313D4D"/>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3" name="Rounded Rectangle">
            <a:extLst>
              <a:ext uri="{FF2B5EF4-FFF2-40B4-BE49-F238E27FC236}">
                <a16:creationId xmlns="" xmlns:a16="http://schemas.microsoft.com/office/drawing/2014/main" id="{AEA16EA4-E5C8-7CF6-BA9C-F45A8C52EE4D}"/>
              </a:ext>
            </a:extLst>
          </p:cNvPr>
          <p:cNvSpPr/>
          <p:nvPr/>
        </p:nvSpPr>
        <p:spPr>
          <a:xfrm>
            <a:off x="1102502" y="1800761"/>
            <a:ext cx="2759044" cy="3510684"/>
          </a:xfrm>
          <a:prstGeom prst="roundRect">
            <a:avLst>
              <a:gd name="adj" fmla="val 3192"/>
            </a:avLst>
          </a:prstGeom>
          <a:solidFill>
            <a:srgbClr val="FFFFFF"/>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lang="pt-BR" sz="1600" kern="0" dirty="0">
              <a:solidFill>
                <a:srgbClr val="FFFFFF"/>
              </a:solidFill>
              <a:latin typeface="Helvetica Neue Medium"/>
              <a:sym typeface="Helvetica Neue Medium"/>
            </a:endParaRPr>
          </a:p>
        </p:txBody>
      </p:sp>
      <p:sp>
        <p:nvSpPr>
          <p:cNvPr id="6" name="Title Project Information">
            <a:extLst>
              <a:ext uri="{FF2B5EF4-FFF2-40B4-BE49-F238E27FC236}">
                <a16:creationId xmlns="" xmlns:a16="http://schemas.microsoft.com/office/drawing/2014/main" id="{1789B058-A1E8-14C1-B380-940DA7FBC358}"/>
              </a:ext>
            </a:extLst>
          </p:cNvPr>
          <p:cNvSpPr txBox="1"/>
          <p:nvPr/>
        </p:nvSpPr>
        <p:spPr>
          <a:xfrm>
            <a:off x="643724" y="1282604"/>
            <a:ext cx="3655642" cy="3590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algn="ctr" defTabSz="412750" hangingPunct="0">
              <a:defRPr sz="3200" b="0">
                <a:solidFill>
                  <a:srgbClr val="FFFFFF"/>
                </a:solidFill>
                <a:latin typeface="Barlow Regular"/>
                <a:ea typeface="Barlow Regular"/>
                <a:cs typeface="Barlow Regular"/>
                <a:sym typeface="Barlow Regular"/>
              </a:defRPr>
            </a:pPr>
            <a:r>
              <a:rPr lang="pt-BR" sz="2000" kern="0" dirty="0">
                <a:solidFill>
                  <a:schemeClr val="bg1"/>
                </a:solidFill>
                <a:latin typeface="Barlow Medium" panose="00000600000000000000" pitchFamily="2" charset="0"/>
                <a:ea typeface="Barlow Medium"/>
                <a:cs typeface="Barlow Medium"/>
                <a:sym typeface="Barlow Medium"/>
              </a:rPr>
              <a:t>ARTE E DESENHO</a:t>
            </a:r>
            <a:endParaRPr sz="2000" kern="0" dirty="0">
              <a:solidFill>
                <a:schemeClr val="bg1"/>
              </a:solidFill>
              <a:latin typeface="Barlow Medium" panose="00000600000000000000" pitchFamily="2" charset="0"/>
              <a:ea typeface="Barlow Medium"/>
              <a:cs typeface="Barlow Medium"/>
              <a:sym typeface="Barlow Medium"/>
            </a:endParaRPr>
          </a:p>
        </p:txBody>
      </p:sp>
      <p:sp>
        <p:nvSpPr>
          <p:cNvPr id="7" name="Rounded Rectangle">
            <a:extLst>
              <a:ext uri="{FF2B5EF4-FFF2-40B4-BE49-F238E27FC236}">
                <a16:creationId xmlns="" xmlns:a16="http://schemas.microsoft.com/office/drawing/2014/main" id="{A15FB6CE-1DCC-A4E4-F789-EC7C79C7E958}"/>
              </a:ext>
            </a:extLst>
          </p:cNvPr>
          <p:cNvSpPr/>
          <p:nvPr/>
        </p:nvSpPr>
        <p:spPr>
          <a:xfrm>
            <a:off x="1218985" y="2867722"/>
            <a:ext cx="2526078" cy="2568607"/>
          </a:xfrm>
          <a:prstGeom prst="roundRect">
            <a:avLst>
              <a:gd name="adj" fmla="val 3246"/>
            </a:avLst>
          </a:prstGeom>
          <a:solidFill>
            <a:srgbClr val="FFFFFF">
              <a:alpha val="29000"/>
            </a:srgbClr>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8" name="Rounded Rectangle">
            <a:extLst>
              <a:ext uri="{FF2B5EF4-FFF2-40B4-BE49-F238E27FC236}">
                <a16:creationId xmlns="" xmlns:a16="http://schemas.microsoft.com/office/drawing/2014/main" id="{92AABE85-BD99-3609-A37A-2802F92DB244}"/>
              </a:ext>
            </a:extLst>
          </p:cNvPr>
          <p:cNvSpPr/>
          <p:nvPr/>
        </p:nvSpPr>
        <p:spPr>
          <a:xfrm>
            <a:off x="1334079" y="2960855"/>
            <a:ext cx="2295891" cy="2568607"/>
          </a:xfrm>
          <a:prstGeom prst="roundRect">
            <a:avLst>
              <a:gd name="adj" fmla="val 3571"/>
            </a:avLst>
          </a:prstGeom>
          <a:solidFill>
            <a:srgbClr val="FFFFFF">
              <a:alpha val="9000"/>
            </a:srgbClr>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5" name="Retângulo 4"/>
          <p:cNvSpPr/>
          <p:nvPr/>
        </p:nvSpPr>
        <p:spPr>
          <a:xfrm>
            <a:off x="1177852" y="2085995"/>
            <a:ext cx="2597314" cy="329320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Barlow" panose="00000500000000000000" pitchFamily="2" charset="0"/>
              </a:rPr>
              <a:t>3</a:t>
            </a:r>
            <a:r>
              <a:rPr kumimoji="0" lang="pt-BR" sz="1600" b="0" i="0" u="none" strike="noStrike" kern="1200" cap="none" spc="0" normalizeH="0" noProof="0" dirty="0">
                <a:ln>
                  <a:noFill/>
                </a:ln>
                <a:solidFill>
                  <a:prstClr val="black"/>
                </a:solidFill>
                <a:effectLst/>
                <a:uLnTx/>
                <a:uFillTx/>
                <a:latin typeface="Barlow" panose="00000500000000000000" pitchFamily="2" charset="0"/>
              </a:rPr>
              <a:t> exposições durante o ano: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600" b="0" i="0" u="none" strike="noStrike" kern="1200" cap="none" spc="0" normalizeH="0" noProof="0" dirty="0">
              <a:ln>
                <a:noFill/>
              </a:ln>
              <a:solidFill>
                <a:prstClr val="black"/>
              </a:solidFill>
              <a:effectLst/>
              <a:uLnTx/>
              <a:uFillTx/>
              <a:latin typeface="Barlow"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pt-BR" sz="1600" noProof="0" dirty="0">
                <a:solidFill>
                  <a:prstClr val="black"/>
                </a:solidFill>
                <a:latin typeface="Barlow" panose="00000500000000000000" pitchFamily="2" charset="0"/>
              </a:rPr>
              <a:t> </a:t>
            </a:r>
            <a:r>
              <a:rPr kumimoji="0" lang="pt-BR" sz="1600" b="0" i="0" u="none" strike="noStrike" kern="1200" cap="none" spc="0" normalizeH="0" noProof="0" dirty="0">
                <a:ln>
                  <a:noFill/>
                </a:ln>
                <a:solidFill>
                  <a:prstClr val="black"/>
                </a:solidFill>
                <a:effectLst/>
                <a:uLnTx/>
                <a:uFillTx/>
                <a:latin typeface="Barlow" panose="00000500000000000000" pitchFamily="2" charset="0"/>
              </a:rPr>
              <a:t> Arte Urbana;</a:t>
            </a:r>
          </a:p>
          <a:p>
            <a:pPr marL="0" marR="0" lvl="0" indent="0" algn="l" defTabSz="914400" rtl="0" eaLnBrk="1" fontAlgn="auto" latinLnBrk="0" hangingPunct="1">
              <a:lnSpc>
                <a:spcPct val="100000"/>
              </a:lnSpc>
              <a:spcBef>
                <a:spcPts val="0"/>
              </a:spcBef>
              <a:spcAft>
                <a:spcPts val="0"/>
              </a:spcAft>
              <a:buClrTx/>
              <a:buSzTx/>
              <a:tabLst/>
              <a:defRPr/>
            </a:pPr>
            <a:endParaRPr kumimoji="0" lang="pt-BR" sz="1600" b="0" i="0" u="none" strike="noStrike" kern="1200" cap="none" spc="0" normalizeH="0" noProof="0" dirty="0">
              <a:ln>
                <a:noFill/>
              </a:ln>
              <a:solidFill>
                <a:prstClr val="black"/>
              </a:solidFill>
              <a:effectLst/>
              <a:uLnTx/>
              <a:uFillTx/>
              <a:latin typeface="Barlow"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pt-BR" sz="1600" dirty="0">
                <a:solidFill>
                  <a:prstClr val="black"/>
                </a:solidFill>
                <a:latin typeface="Barlow" panose="00000500000000000000" pitchFamily="2" charset="0"/>
              </a:rPr>
              <a:t>  Arte Indígena;</a:t>
            </a:r>
          </a:p>
          <a:p>
            <a:pPr marL="0" marR="0" lvl="0" indent="0" algn="l" defTabSz="914400" rtl="0" eaLnBrk="1" fontAlgn="auto" latinLnBrk="0" hangingPunct="1">
              <a:lnSpc>
                <a:spcPct val="100000"/>
              </a:lnSpc>
              <a:spcBef>
                <a:spcPts val="0"/>
              </a:spcBef>
              <a:spcAft>
                <a:spcPts val="0"/>
              </a:spcAft>
              <a:buClrTx/>
              <a:buSzTx/>
              <a:tabLst/>
              <a:defRPr/>
            </a:pPr>
            <a:endParaRPr lang="pt-BR" sz="1600" dirty="0">
              <a:solidFill>
                <a:prstClr val="black"/>
              </a:solidFill>
              <a:latin typeface="Barlow" panose="00000500000000000000" pitchFamily="2" charset="0"/>
            </a:endParaRPr>
          </a:p>
          <a:p>
            <a:pPr>
              <a:buFont typeface="Arial" pitchFamily="34" charset="0"/>
              <a:buChar char="•"/>
              <a:defRPr/>
            </a:pPr>
            <a:r>
              <a:rPr lang="pt-BR" sz="1600" dirty="0">
                <a:latin typeface="Barlow"/>
              </a:rPr>
              <a:t>Arte africana (20/30 de novembro) Saguão da Biblioteca.</a:t>
            </a:r>
          </a:p>
          <a:p>
            <a:pPr marL="0" marR="0" lvl="0" indent="0" algn="l" defTabSz="914400" rtl="0" eaLnBrk="1" fontAlgn="auto" latinLnBrk="0" hangingPunct="1">
              <a:lnSpc>
                <a:spcPct val="100000"/>
              </a:lnSpc>
              <a:spcBef>
                <a:spcPts val="0"/>
              </a:spcBef>
              <a:spcAft>
                <a:spcPts val="0"/>
              </a:spcAft>
              <a:buClrTx/>
              <a:buSzTx/>
              <a:tabLst/>
              <a:defRPr/>
            </a:pPr>
            <a:endParaRPr lang="pt-BR" sz="1600" dirty="0">
              <a:solidFill>
                <a:prstClr val="black"/>
              </a:solidFill>
              <a:latin typeface="Barlow"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pt-BR" sz="1600" b="0" i="0" u="none" strike="noStrike" kern="1200" cap="none" spc="0" normalizeH="0" noProof="0" dirty="0">
              <a:ln>
                <a:noFill/>
              </a:ln>
              <a:solidFill>
                <a:prstClr val="black"/>
              </a:solidFill>
              <a:effectLst/>
              <a:uLnTx/>
              <a:uFillTx/>
              <a:latin typeface="Barlow"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pt-BR" sz="1600" b="0" i="0" u="none" strike="noStrike" kern="1200" cap="none" spc="0" normalizeH="0" baseline="0" noProof="0" dirty="0">
              <a:ln>
                <a:noFill/>
              </a:ln>
              <a:solidFill>
                <a:prstClr val="black"/>
              </a:solidFill>
              <a:effectLst/>
              <a:uLnTx/>
              <a:uFillTx/>
              <a:latin typeface="Barlow" panose="00000500000000000000" pitchFamily="2" charset="0"/>
            </a:endParaRPr>
          </a:p>
        </p:txBody>
      </p:sp>
      <p:sp>
        <p:nvSpPr>
          <p:cNvPr id="14" name="Rounded Rectangle">
            <a:extLst>
              <a:ext uri="{FF2B5EF4-FFF2-40B4-BE49-F238E27FC236}">
                <a16:creationId xmlns="" xmlns:a16="http://schemas.microsoft.com/office/drawing/2014/main" id="{71D209D1-444A-7971-484F-57D88C75AAFF}"/>
              </a:ext>
            </a:extLst>
          </p:cNvPr>
          <p:cNvSpPr/>
          <p:nvPr/>
        </p:nvSpPr>
        <p:spPr>
          <a:xfrm>
            <a:off x="4457486" y="1078315"/>
            <a:ext cx="3238501" cy="4652435"/>
          </a:xfrm>
          <a:prstGeom prst="roundRect">
            <a:avLst>
              <a:gd name="adj" fmla="val 2941"/>
            </a:avLst>
          </a:prstGeom>
          <a:solidFill>
            <a:srgbClr val="313D4D"/>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15" name="Rounded Rectangle">
            <a:extLst>
              <a:ext uri="{FF2B5EF4-FFF2-40B4-BE49-F238E27FC236}">
                <a16:creationId xmlns="" xmlns:a16="http://schemas.microsoft.com/office/drawing/2014/main" id="{235CF1FE-958F-DE62-F7D9-A1F32E4331F0}"/>
              </a:ext>
            </a:extLst>
          </p:cNvPr>
          <p:cNvSpPr/>
          <p:nvPr/>
        </p:nvSpPr>
        <p:spPr>
          <a:xfrm>
            <a:off x="8157421" y="1078315"/>
            <a:ext cx="3238501" cy="4652435"/>
          </a:xfrm>
          <a:prstGeom prst="roundRect">
            <a:avLst>
              <a:gd name="adj" fmla="val 2941"/>
            </a:avLst>
          </a:prstGeom>
          <a:solidFill>
            <a:srgbClr val="313D4D"/>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16" name="Title Project Information">
            <a:extLst>
              <a:ext uri="{FF2B5EF4-FFF2-40B4-BE49-F238E27FC236}">
                <a16:creationId xmlns="" xmlns:a16="http://schemas.microsoft.com/office/drawing/2014/main" id="{1BCC04EB-9802-C883-AAEB-F96F01B17945}"/>
              </a:ext>
            </a:extLst>
          </p:cNvPr>
          <p:cNvSpPr txBox="1"/>
          <p:nvPr/>
        </p:nvSpPr>
        <p:spPr>
          <a:xfrm>
            <a:off x="4282340" y="1260661"/>
            <a:ext cx="3655642" cy="6668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algn="ctr" defTabSz="412750" hangingPunct="0">
              <a:defRPr sz="3200" b="0">
                <a:solidFill>
                  <a:srgbClr val="FFFFFF"/>
                </a:solidFill>
                <a:latin typeface="Barlow Regular"/>
                <a:ea typeface="Barlow Regular"/>
                <a:cs typeface="Barlow Regular"/>
                <a:sym typeface="Barlow Regular"/>
              </a:defRPr>
            </a:pPr>
            <a:r>
              <a:rPr kumimoji="0" lang="pt-BR" sz="2000" b="0" i="0" u="none" strike="noStrike" kern="1200" cap="none" spc="0" normalizeH="0" baseline="0" noProof="0" dirty="0">
                <a:ln>
                  <a:noFill/>
                </a:ln>
                <a:solidFill>
                  <a:schemeClr val="bg1"/>
                </a:solidFill>
                <a:effectLst/>
                <a:uLnTx/>
                <a:uFillTx/>
                <a:latin typeface="Barlow Medium" panose="00000600000000000000" pitchFamily="2" charset="0"/>
              </a:rPr>
              <a:t>DESENHO</a:t>
            </a:r>
            <a:r>
              <a:rPr kumimoji="0" lang="pt-BR" sz="2000" b="0" i="0" u="none" strike="noStrike" kern="1200" cap="none" spc="0" normalizeH="0" noProof="0" dirty="0">
                <a:ln>
                  <a:noFill/>
                </a:ln>
                <a:solidFill>
                  <a:schemeClr val="bg1"/>
                </a:solidFill>
                <a:effectLst/>
                <a:uLnTx/>
                <a:uFillTx/>
                <a:latin typeface="Barlow Medium" panose="00000600000000000000" pitchFamily="2" charset="0"/>
              </a:rPr>
              <a:t> E DESIGN</a:t>
            </a:r>
            <a:r>
              <a:rPr kumimoji="0" lang="pt-BR" sz="2000" b="0" i="0" u="none" strike="noStrike" kern="1200" cap="none" spc="0" normalizeH="0" baseline="0" noProof="0" dirty="0">
                <a:ln>
                  <a:noFill/>
                </a:ln>
                <a:solidFill>
                  <a:schemeClr val="bg1"/>
                </a:solidFill>
                <a:effectLst/>
                <a:uLnTx/>
                <a:uFillTx/>
                <a:latin typeface="Barlow Medium" panose="00000600000000000000" pitchFamily="2" charset="0"/>
              </a:rPr>
              <a:t/>
            </a:r>
            <a:br>
              <a:rPr kumimoji="0" lang="pt-BR" sz="2000" b="0" i="0" u="none" strike="noStrike" kern="1200" cap="none" spc="0" normalizeH="0" baseline="0" noProof="0" dirty="0">
                <a:ln>
                  <a:noFill/>
                </a:ln>
                <a:solidFill>
                  <a:schemeClr val="bg1"/>
                </a:solidFill>
                <a:effectLst/>
                <a:uLnTx/>
                <a:uFillTx/>
                <a:latin typeface="Barlow Medium" panose="00000600000000000000" pitchFamily="2" charset="0"/>
              </a:rPr>
            </a:br>
            <a:endParaRPr sz="2000" kern="0" dirty="0">
              <a:solidFill>
                <a:schemeClr val="bg1"/>
              </a:solidFill>
              <a:latin typeface="Barlow Medium" panose="00000600000000000000" pitchFamily="2" charset="0"/>
              <a:ea typeface="Barlow Medium"/>
              <a:cs typeface="Barlow Medium"/>
              <a:sym typeface="Barlow Medium"/>
            </a:endParaRPr>
          </a:p>
        </p:txBody>
      </p:sp>
      <p:sp>
        <p:nvSpPr>
          <p:cNvPr id="17" name="Title Project Information">
            <a:extLst>
              <a:ext uri="{FF2B5EF4-FFF2-40B4-BE49-F238E27FC236}">
                <a16:creationId xmlns="" xmlns:a16="http://schemas.microsoft.com/office/drawing/2014/main" id="{00469A9A-49D8-C5E9-BC32-B0901C7AFB95}"/>
              </a:ext>
            </a:extLst>
          </p:cNvPr>
          <p:cNvSpPr txBox="1"/>
          <p:nvPr/>
        </p:nvSpPr>
        <p:spPr>
          <a:xfrm>
            <a:off x="7948849" y="1243786"/>
            <a:ext cx="3655642" cy="6668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algn="ctr" defTabSz="412750" hangingPunct="0">
              <a:defRPr sz="3200" b="0">
                <a:solidFill>
                  <a:srgbClr val="FFFFFF"/>
                </a:solidFill>
                <a:latin typeface="Barlow Regular"/>
                <a:ea typeface="Barlow Regular"/>
                <a:cs typeface="Barlow Regular"/>
                <a:sym typeface="Barlow Regular"/>
              </a:defRPr>
            </a:pPr>
            <a:r>
              <a:rPr kumimoji="0" lang="pt-BR" sz="2000" b="0" i="0" u="none" strike="noStrike" kern="1200" cap="none" spc="0" normalizeH="0" baseline="0" noProof="0" dirty="0">
                <a:ln>
                  <a:noFill/>
                </a:ln>
                <a:solidFill>
                  <a:schemeClr val="bg1"/>
                </a:solidFill>
                <a:effectLst/>
                <a:uLnTx/>
                <a:uFillTx/>
                <a:latin typeface="Barlow Medium" panose="00000600000000000000" pitchFamily="2" charset="0"/>
              </a:rPr>
              <a:t>EXPOSIÇÃO</a:t>
            </a:r>
            <a:r>
              <a:rPr kumimoji="0" lang="pt-BR" sz="2000" b="0" i="0" u="none" strike="noStrike" kern="1200" cap="none" spc="0" normalizeH="0" noProof="0" dirty="0">
                <a:ln>
                  <a:noFill/>
                </a:ln>
                <a:solidFill>
                  <a:schemeClr val="bg1"/>
                </a:solidFill>
                <a:effectLst/>
                <a:uLnTx/>
                <a:uFillTx/>
                <a:latin typeface="Barlow Medium" panose="00000600000000000000" pitchFamily="2" charset="0"/>
              </a:rPr>
              <a:t> ARTÍSTICA</a:t>
            </a:r>
            <a:r>
              <a:rPr kumimoji="0" lang="pt-BR" sz="2000" b="0" i="0" u="none" strike="noStrike" kern="1200" cap="none" spc="0" normalizeH="0" baseline="0" noProof="0" dirty="0">
                <a:ln>
                  <a:noFill/>
                </a:ln>
                <a:solidFill>
                  <a:schemeClr val="bg1"/>
                </a:solidFill>
                <a:effectLst/>
                <a:uLnTx/>
                <a:uFillTx/>
                <a:latin typeface="Barlow Medium" panose="00000600000000000000" pitchFamily="2" charset="0"/>
              </a:rPr>
              <a:t/>
            </a:r>
            <a:br>
              <a:rPr kumimoji="0" lang="pt-BR" sz="2000" b="0" i="0" u="none" strike="noStrike" kern="1200" cap="none" spc="0" normalizeH="0" baseline="0" noProof="0" dirty="0">
                <a:ln>
                  <a:noFill/>
                </a:ln>
                <a:solidFill>
                  <a:schemeClr val="bg1"/>
                </a:solidFill>
                <a:effectLst/>
                <a:uLnTx/>
                <a:uFillTx/>
                <a:latin typeface="Barlow Medium" panose="00000600000000000000" pitchFamily="2" charset="0"/>
              </a:rPr>
            </a:br>
            <a:endParaRPr sz="2000" kern="0" dirty="0">
              <a:solidFill>
                <a:schemeClr val="bg1"/>
              </a:solidFill>
              <a:latin typeface="Barlow Medium" panose="00000600000000000000" pitchFamily="2" charset="0"/>
              <a:ea typeface="Barlow Medium"/>
              <a:cs typeface="Barlow Medium"/>
              <a:sym typeface="Barlow Medium"/>
            </a:endParaRPr>
          </a:p>
        </p:txBody>
      </p:sp>
      <p:sp>
        <p:nvSpPr>
          <p:cNvPr id="18" name="Rounded Rectangle">
            <a:extLst>
              <a:ext uri="{FF2B5EF4-FFF2-40B4-BE49-F238E27FC236}">
                <a16:creationId xmlns="" xmlns:a16="http://schemas.microsoft.com/office/drawing/2014/main" id="{E25CB0D2-2EAF-A382-305C-7CFFD13B7605}"/>
              </a:ext>
            </a:extLst>
          </p:cNvPr>
          <p:cNvSpPr/>
          <p:nvPr/>
        </p:nvSpPr>
        <p:spPr>
          <a:xfrm>
            <a:off x="4697214" y="1800761"/>
            <a:ext cx="2759044" cy="3510684"/>
          </a:xfrm>
          <a:prstGeom prst="roundRect">
            <a:avLst>
              <a:gd name="adj" fmla="val 3192"/>
            </a:avLst>
          </a:prstGeom>
          <a:solidFill>
            <a:srgbClr val="FFFFFF"/>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lang="pt-BR" sz="1600" kern="0" dirty="0">
              <a:solidFill>
                <a:srgbClr val="FFFFFF"/>
              </a:solidFill>
              <a:latin typeface="Helvetica Neue Medium"/>
              <a:sym typeface="Helvetica Neue Medium"/>
            </a:endParaRPr>
          </a:p>
        </p:txBody>
      </p:sp>
      <p:sp>
        <p:nvSpPr>
          <p:cNvPr id="19" name="Rounded Rectangle">
            <a:extLst>
              <a:ext uri="{FF2B5EF4-FFF2-40B4-BE49-F238E27FC236}">
                <a16:creationId xmlns="" xmlns:a16="http://schemas.microsoft.com/office/drawing/2014/main" id="{CB0AA0A6-2BD3-80C9-B399-8A34D92E3BE6}"/>
              </a:ext>
            </a:extLst>
          </p:cNvPr>
          <p:cNvSpPr/>
          <p:nvPr/>
        </p:nvSpPr>
        <p:spPr>
          <a:xfrm>
            <a:off x="8351153" y="1800761"/>
            <a:ext cx="2759044" cy="3510684"/>
          </a:xfrm>
          <a:prstGeom prst="roundRect">
            <a:avLst>
              <a:gd name="adj" fmla="val 3192"/>
            </a:avLst>
          </a:prstGeom>
          <a:solidFill>
            <a:srgbClr val="FFFFFF"/>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lang="pt-BR" sz="1600" kern="0" dirty="0">
              <a:solidFill>
                <a:srgbClr val="FFFFFF"/>
              </a:solidFill>
              <a:latin typeface="Helvetica Neue Medium"/>
              <a:sym typeface="Helvetica Neue Medium"/>
            </a:endParaRPr>
          </a:p>
        </p:txBody>
      </p:sp>
      <p:sp>
        <p:nvSpPr>
          <p:cNvPr id="20" name="Rounded Rectangle">
            <a:extLst>
              <a:ext uri="{FF2B5EF4-FFF2-40B4-BE49-F238E27FC236}">
                <a16:creationId xmlns="" xmlns:a16="http://schemas.microsoft.com/office/drawing/2014/main" id="{21A05E2C-F88E-A2EF-2132-34C07CA32C47}"/>
              </a:ext>
            </a:extLst>
          </p:cNvPr>
          <p:cNvSpPr/>
          <p:nvPr/>
        </p:nvSpPr>
        <p:spPr>
          <a:xfrm>
            <a:off x="4916869" y="2960855"/>
            <a:ext cx="2295891" cy="2568607"/>
          </a:xfrm>
          <a:prstGeom prst="roundRect">
            <a:avLst>
              <a:gd name="adj" fmla="val 3571"/>
            </a:avLst>
          </a:prstGeom>
          <a:solidFill>
            <a:srgbClr val="FFFFFF">
              <a:alpha val="9000"/>
            </a:srgbClr>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21" name="Rounded Rectangle">
            <a:extLst>
              <a:ext uri="{FF2B5EF4-FFF2-40B4-BE49-F238E27FC236}">
                <a16:creationId xmlns="" xmlns:a16="http://schemas.microsoft.com/office/drawing/2014/main" id="{FB5A22B4-235F-6688-2FA6-CAB0B6CE2F34}"/>
              </a:ext>
            </a:extLst>
          </p:cNvPr>
          <p:cNvSpPr/>
          <p:nvPr/>
        </p:nvSpPr>
        <p:spPr>
          <a:xfrm>
            <a:off x="4916869" y="2867722"/>
            <a:ext cx="2295891" cy="2568607"/>
          </a:xfrm>
          <a:prstGeom prst="roundRect">
            <a:avLst>
              <a:gd name="adj" fmla="val 3571"/>
            </a:avLst>
          </a:prstGeom>
          <a:solidFill>
            <a:srgbClr val="FFFFFF">
              <a:alpha val="9000"/>
            </a:srgbClr>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22" name="Rounded Rectangle">
            <a:extLst>
              <a:ext uri="{FF2B5EF4-FFF2-40B4-BE49-F238E27FC236}">
                <a16:creationId xmlns="" xmlns:a16="http://schemas.microsoft.com/office/drawing/2014/main" id="{204522A5-4635-AE0C-1332-B97DC99B32E3}"/>
              </a:ext>
            </a:extLst>
          </p:cNvPr>
          <p:cNvSpPr/>
          <p:nvPr/>
        </p:nvSpPr>
        <p:spPr>
          <a:xfrm>
            <a:off x="4801775" y="2867722"/>
            <a:ext cx="2526078" cy="2568607"/>
          </a:xfrm>
          <a:prstGeom prst="roundRect">
            <a:avLst>
              <a:gd name="adj" fmla="val 3246"/>
            </a:avLst>
          </a:prstGeom>
          <a:solidFill>
            <a:srgbClr val="FFFFFF">
              <a:alpha val="29000"/>
            </a:srgbClr>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23" name="Rounded Rectangle">
            <a:extLst>
              <a:ext uri="{FF2B5EF4-FFF2-40B4-BE49-F238E27FC236}">
                <a16:creationId xmlns="" xmlns:a16="http://schemas.microsoft.com/office/drawing/2014/main" id="{57E318C8-FB57-FA01-85B9-F0501872461D}"/>
              </a:ext>
            </a:extLst>
          </p:cNvPr>
          <p:cNvSpPr/>
          <p:nvPr/>
        </p:nvSpPr>
        <p:spPr>
          <a:xfrm>
            <a:off x="8467636" y="2867721"/>
            <a:ext cx="2526078" cy="2568607"/>
          </a:xfrm>
          <a:prstGeom prst="roundRect">
            <a:avLst>
              <a:gd name="adj" fmla="val 3246"/>
            </a:avLst>
          </a:prstGeom>
          <a:solidFill>
            <a:srgbClr val="FFFFFF">
              <a:alpha val="29000"/>
            </a:srgbClr>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25" name="Rounded Rectangle">
            <a:extLst>
              <a:ext uri="{FF2B5EF4-FFF2-40B4-BE49-F238E27FC236}">
                <a16:creationId xmlns="" xmlns:a16="http://schemas.microsoft.com/office/drawing/2014/main" id="{7B0A7371-9D57-8CCD-8B28-5E669CA4098A}"/>
              </a:ext>
            </a:extLst>
          </p:cNvPr>
          <p:cNvSpPr/>
          <p:nvPr/>
        </p:nvSpPr>
        <p:spPr>
          <a:xfrm>
            <a:off x="8628725" y="2960855"/>
            <a:ext cx="2295891" cy="2568607"/>
          </a:xfrm>
          <a:prstGeom prst="roundRect">
            <a:avLst>
              <a:gd name="adj" fmla="val 3571"/>
            </a:avLst>
          </a:prstGeom>
          <a:solidFill>
            <a:srgbClr val="FFFFFF">
              <a:alpha val="9000"/>
            </a:srgbClr>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27" name="Retângulo 26">
            <a:extLst>
              <a:ext uri="{FF2B5EF4-FFF2-40B4-BE49-F238E27FC236}">
                <a16:creationId xmlns="" xmlns:a16="http://schemas.microsoft.com/office/drawing/2014/main" id="{71CFFCA1-6F16-43C9-16A5-18B44AE33EB8}"/>
              </a:ext>
            </a:extLst>
          </p:cNvPr>
          <p:cNvSpPr/>
          <p:nvPr/>
        </p:nvSpPr>
        <p:spPr>
          <a:xfrm>
            <a:off x="4889433" y="2115690"/>
            <a:ext cx="2335577" cy="30469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Barlow" panose="00000500000000000000" pitchFamily="2" charset="0"/>
              </a:rPr>
              <a:t>1º</a:t>
            </a:r>
            <a:r>
              <a:rPr kumimoji="0" lang="pt-BR" sz="1600" b="0" i="0" u="none" strike="noStrike" kern="1200" cap="none" spc="0" normalizeH="0" noProof="0" dirty="0">
                <a:ln>
                  <a:noFill/>
                </a:ln>
                <a:solidFill>
                  <a:prstClr val="black"/>
                </a:solidFill>
                <a:effectLst/>
                <a:uLnTx/>
                <a:uFillTx/>
                <a:latin typeface="Barlow" panose="00000500000000000000" pitchFamily="2" charset="0"/>
              </a:rPr>
              <a:t> </a:t>
            </a:r>
            <a:r>
              <a:rPr kumimoji="0" lang="pt-BR" sz="1600" b="0" i="0" u="none" strike="noStrike" kern="1200" cap="none" spc="0" normalizeH="0" noProof="0" dirty="0" err="1">
                <a:ln>
                  <a:noFill/>
                </a:ln>
                <a:solidFill>
                  <a:prstClr val="black"/>
                </a:solidFill>
                <a:effectLst/>
                <a:uLnTx/>
                <a:uFillTx/>
                <a:latin typeface="Barlow" panose="00000500000000000000" pitchFamily="2" charset="0"/>
              </a:rPr>
              <a:t>Comic</a:t>
            </a:r>
            <a:r>
              <a:rPr kumimoji="0" lang="pt-BR" sz="1600" b="0" i="0" u="none" strike="noStrike" kern="1200" cap="none" spc="0" normalizeH="0" noProof="0" dirty="0">
                <a:ln>
                  <a:noFill/>
                </a:ln>
                <a:solidFill>
                  <a:prstClr val="black"/>
                </a:solidFill>
                <a:effectLst/>
                <a:uLnTx/>
                <a:uFillTx/>
                <a:latin typeface="Barlow" panose="00000500000000000000" pitchFamily="2" charset="0"/>
              </a:rPr>
              <a:t> Com </a:t>
            </a:r>
            <a:r>
              <a:rPr kumimoji="0" lang="pt-BR" sz="1600" b="0" i="0" u="none" strike="noStrike" kern="1200" cap="none" spc="0" normalizeH="0" noProof="0" dirty="0" err="1">
                <a:ln>
                  <a:noFill/>
                </a:ln>
                <a:solidFill>
                  <a:prstClr val="black"/>
                </a:solidFill>
                <a:effectLst/>
                <a:uLnTx/>
                <a:uFillTx/>
                <a:latin typeface="Barlow" panose="00000500000000000000" pitchFamily="2" charset="0"/>
              </a:rPr>
              <a:t>Ibiporã</a:t>
            </a:r>
            <a:r>
              <a:rPr kumimoji="0" lang="pt-BR" sz="1600" b="0" i="0" u="none" strike="noStrike" kern="1200" cap="none" spc="0" normalizeH="0" noProof="0" dirty="0">
                <a:ln>
                  <a:noFill/>
                </a:ln>
                <a:solidFill>
                  <a:prstClr val="black"/>
                </a:solidFill>
                <a:effectLst/>
                <a:uLnTx/>
                <a:uFillTx/>
                <a:latin typeface="Barlow" panose="00000500000000000000" pitchFamily="2"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600" dirty="0">
              <a:solidFill>
                <a:prstClr val="black"/>
              </a:solidFill>
              <a:latin typeface="Barlow" panose="00000500000000000000" pitchFamily="2" charset="0"/>
            </a:endParaRPr>
          </a:p>
          <a:p>
            <a:pPr>
              <a:buFont typeface="Arial" pitchFamily="34" charset="0"/>
              <a:buChar char="•"/>
            </a:pPr>
            <a:r>
              <a:rPr lang="pt-BR" sz="1600" dirty="0">
                <a:latin typeface="Barlow"/>
              </a:rPr>
              <a:t>  Exposição dos trabalhos;</a:t>
            </a:r>
          </a:p>
          <a:p>
            <a:endParaRPr lang="pt-BR" sz="1600" dirty="0">
              <a:latin typeface="Barlow"/>
            </a:endParaRPr>
          </a:p>
          <a:p>
            <a:pPr>
              <a:buFont typeface="Arial" pitchFamily="34" charset="0"/>
              <a:buChar char="•"/>
            </a:pPr>
            <a:r>
              <a:rPr lang="pt-BR" sz="1600" dirty="0">
                <a:latin typeface="Barlow"/>
              </a:rPr>
              <a:t> Oficinas envolvendo Teatro e Música;</a:t>
            </a:r>
          </a:p>
          <a:p>
            <a:endParaRPr lang="pt-BR" sz="1600" dirty="0">
              <a:latin typeface="Barlow"/>
            </a:endParaRPr>
          </a:p>
          <a:p>
            <a:pPr>
              <a:buFont typeface="Arial" pitchFamily="34" charset="0"/>
              <a:buChar char="•"/>
            </a:pPr>
            <a:r>
              <a:rPr lang="pt-BR" sz="1600" dirty="0">
                <a:latin typeface="Barlow"/>
              </a:rPr>
              <a:t> Palestras.</a:t>
            </a:r>
          </a:p>
          <a:p>
            <a:r>
              <a:rPr lang="pt-BR" sz="1600" dirty="0">
                <a:latin typeface="Barlow"/>
              </a:rPr>
              <a:t>  </a:t>
            </a:r>
            <a:endParaRPr kumimoji="0" lang="pt-BR" sz="1600" b="0" i="0" u="none" strike="noStrike" kern="1200" cap="none" spc="0" normalizeH="0" noProof="0" dirty="0">
              <a:ln>
                <a:noFill/>
              </a:ln>
              <a:solidFill>
                <a:prstClr val="black"/>
              </a:solidFill>
              <a:effectLst/>
              <a:uLnTx/>
              <a:uFillTx/>
              <a:latin typeface="Barlow"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600" baseline="0" dirty="0">
              <a:solidFill>
                <a:prstClr val="black"/>
              </a:solidFill>
              <a:latin typeface="Barlow"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600" b="0" i="0" u="none" strike="noStrike" kern="1200" cap="none" spc="0" normalizeH="0" baseline="0" noProof="0" dirty="0">
              <a:ln>
                <a:noFill/>
              </a:ln>
              <a:solidFill>
                <a:prstClr val="black"/>
              </a:solidFill>
              <a:effectLst/>
              <a:uLnTx/>
              <a:uFillTx/>
              <a:latin typeface="Barlow" panose="00000500000000000000" pitchFamily="2" charset="0"/>
            </a:endParaRPr>
          </a:p>
        </p:txBody>
      </p:sp>
      <p:sp>
        <p:nvSpPr>
          <p:cNvPr id="29" name="Retângulo 28">
            <a:extLst>
              <a:ext uri="{FF2B5EF4-FFF2-40B4-BE49-F238E27FC236}">
                <a16:creationId xmlns="" xmlns:a16="http://schemas.microsoft.com/office/drawing/2014/main" id="{A28127A8-5B36-2189-E262-9A22C4EE9D1B}"/>
              </a:ext>
            </a:extLst>
          </p:cNvPr>
          <p:cNvSpPr/>
          <p:nvPr/>
        </p:nvSpPr>
        <p:spPr>
          <a:xfrm>
            <a:off x="8507906" y="1968429"/>
            <a:ext cx="2464893" cy="1323439"/>
          </a:xfrm>
          <a:prstGeom prst="rect">
            <a:avLst/>
          </a:prstGeom>
        </p:spPr>
        <p:txBody>
          <a:bodyPr wrap="square">
            <a:spAutoFit/>
          </a:bodyPr>
          <a:lstStyle/>
          <a:p>
            <a:r>
              <a:rPr lang="pt-BR" sz="1600" dirty="0">
                <a:latin typeface="Barlow"/>
              </a:rPr>
              <a:t>Cerâmica, tela, desenho artístico</a:t>
            </a:r>
          </a:p>
          <a:p>
            <a:r>
              <a:rPr lang="pt-BR" sz="1600" dirty="0">
                <a:latin typeface="Barlow"/>
              </a:rPr>
              <a:t>01-14 de dezembro no saguão da Biblioteca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600" b="0" i="0" u="none" strike="noStrike" kern="1200" cap="none" spc="0" normalizeH="0" baseline="0" noProof="0" dirty="0">
              <a:ln>
                <a:noFill/>
              </a:ln>
              <a:solidFill>
                <a:prstClr val="black"/>
              </a:solidFill>
              <a:effectLst/>
              <a:uLnTx/>
              <a:uFillTx/>
              <a:latin typeface="Barlow" panose="00000500000000000000" pitchFamily="2" charset="0"/>
            </a:endParaRPr>
          </a:p>
        </p:txBody>
      </p:sp>
      <p:pic>
        <p:nvPicPr>
          <p:cNvPr id="24" name="Imagem 23">
            <a:extLst>
              <a:ext uri="{FF2B5EF4-FFF2-40B4-BE49-F238E27FC236}">
                <a16:creationId xmlns="" xmlns:a16="http://schemas.microsoft.com/office/drawing/2014/main" id="{1F545EAB-9149-E4C5-02F1-25EF5AF0399B}"/>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322854" y="254509"/>
            <a:ext cx="921191" cy="542351"/>
          </a:xfrm>
          <a:prstGeom prst="rect">
            <a:avLst/>
          </a:prstGeom>
        </p:spPr>
      </p:pic>
    </p:spTree>
    <p:extLst>
      <p:ext uri="{BB962C8B-B14F-4D97-AF65-F5344CB8AC3E}">
        <p14:creationId xmlns="" xmlns:p14="http://schemas.microsoft.com/office/powerpoint/2010/main" val="3495969737"/>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ine">
            <a:extLst>
              <a:ext uri="{FF2B5EF4-FFF2-40B4-BE49-F238E27FC236}">
                <a16:creationId xmlns:a16="http://schemas.microsoft.com/office/drawing/2014/main" xmlns="" id="{FC0AE75C-780F-07FE-02BF-716EED891A86}"/>
              </a:ext>
            </a:extLst>
          </p:cNvPr>
          <p:cNvSpPr/>
          <p:nvPr/>
        </p:nvSpPr>
        <p:spPr>
          <a:xfrm rot="16200000">
            <a:off x="4061492" y="2411104"/>
            <a:ext cx="828914" cy="32395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82" y="14"/>
                </a:lnTo>
                <a:cubicBezTo>
                  <a:pt x="1524" y="51"/>
                  <a:pt x="998" y="342"/>
                  <a:pt x="611" y="828"/>
                </a:cubicBezTo>
                <a:cubicBezTo>
                  <a:pt x="233" y="1304"/>
                  <a:pt x="15" y="1933"/>
                  <a:pt x="0" y="2592"/>
                </a:cubicBezTo>
                <a:lnTo>
                  <a:pt x="0" y="21600"/>
                </a:lnTo>
              </a:path>
            </a:pathLst>
          </a:custGeom>
          <a:ln w="25400">
            <a:solidFill>
              <a:schemeClr val="accent5"/>
            </a:solidFill>
            <a:tailEnd type="triangle"/>
          </a:ln>
        </p:spPr>
        <p:txBody>
          <a:bodyPr lIns="22859" tIns="22859" rIns="22859" bIns="22859"/>
          <a:lstStyle/>
          <a:p>
            <a:pPr algn="ctr" defTabSz="412750" hangingPunct="0"/>
            <a:endParaRPr sz="1500" b="1" kern="0">
              <a:solidFill>
                <a:srgbClr val="000000"/>
              </a:solidFill>
              <a:latin typeface="Helvetica Neue"/>
              <a:sym typeface="Helvetica Neue"/>
            </a:endParaRPr>
          </a:p>
        </p:txBody>
      </p:sp>
      <p:sp>
        <p:nvSpPr>
          <p:cNvPr id="13" name="Line">
            <a:extLst>
              <a:ext uri="{FF2B5EF4-FFF2-40B4-BE49-F238E27FC236}">
                <a16:creationId xmlns:a16="http://schemas.microsoft.com/office/drawing/2014/main" xmlns="" id="{1E75E26A-3DA1-B24E-F94A-6687FA7FFB87}"/>
              </a:ext>
            </a:extLst>
          </p:cNvPr>
          <p:cNvSpPr/>
          <p:nvPr/>
        </p:nvSpPr>
        <p:spPr>
          <a:xfrm flipH="1">
            <a:off x="7699094" y="4451366"/>
            <a:ext cx="502" cy="1088593"/>
          </a:xfrm>
          <a:prstGeom prst="line">
            <a:avLst/>
          </a:prstGeom>
          <a:ln w="25400">
            <a:solidFill>
              <a:schemeClr val="accent5"/>
            </a:solidFill>
            <a:tailEnd type="none"/>
          </a:ln>
        </p:spPr>
        <p:txBody>
          <a:bodyPr lIns="22859" tIns="22859" rIns="22859" bIns="22859"/>
          <a:lstStyle/>
          <a:p>
            <a:pPr algn="ctr" defTabSz="412750" hangingPunct="0"/>
            <a:endParaRPr sz="1500" kern="0">
              <a:solidFill>
                <a:srgbClr val="000000"/>
              </a:solidFill>
              <a:latin typeface="Helvetica Neue"/>
              <a:sym typeface="Helvetica Neue"/>
            </a:endParaRPr>
          </a:p>
        </p:txBody>
      </p:sp>
      <p:sp>
        <p:nvSpPr>
          <p:cNvPr id="14" name="Line">
            <a:extLst>
              <a:ext uri="{FF2B5EF4-FFF2-40B4-BE49-F238E27FC236}">
                <a16:creationId xmlns:a16="http://schemas.microsoft.com/office/drawing/2014/main" xmlns="" id="{C1D39CCE-82B7-AF63-70C4-E0204D6640E4}"/>
              </a:ext>
            </a:extLst>
          </p:cNvPr>
          <p:cNvSpPr/>
          <p:nvPr/>
        </p:nvSpPr>
        <p:spPr>
          <a:xfrm>
            <a:off x="2856498" y="1597386"/>
            <a:ext cx="1372015" cy="105952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82" y="14"/>
                </a:lnTo>
                <a:cubicBezTo>
                  <a:pt x="1524" y="51"/>
                  <a:pt x="998" y="342"/>
                  <a:pt x="611" y="828"/>
                </a:cubicBezTo>
                <a:cubicBezTo>
                  <a:pt x="233" y="1304"/>
                  <a:pt x="15" y="1933"/>
                  <a:pt x="0" y="2592"/>
                </a:cubicBezTo>
                <a:lnTo>
                  <a:pt x="0" y="21600"/>
                </a:lnTo>
              </a:path>
            </a:pathLst>
          </a:custGeom>
          <a:ln w="25400">
            <a:solidFill>
              <a:schemeClr val="accent5"/>
            </a:solidFill>
            <a:tailEnd type="triangle"/>
          </a:ln>
        </p:spPr>
        <p:txBody>
          <a:bodyPr lIns="22859" tIns="22859" rIns="22859" bIns="22859"/>
          <a:lstStyle/>
          <a:p>
            <a:pPr algn="ctr" defTabSz="412750" hangingPunct="0"/>
            <a:endParaRPr sz="1500" b="1" kern="0">
              <a:solidFill>
                <a:srgbClr val="000000"/>
              </a:solidFill>
              <a:latin typeface="Helvetica Neue"/>
              <a:sym typeface="Helvetica Neue"/>
            </a:endParaRPr>
          </a:p>
        </p:txBody>
      </p:sp>
      <p:sp>
        <p:nvSpPr>
          <p:cNvPr id="15" name="Rounded Rectangle">
            <a:extLst>
              <a:ext uri="{FF2B5EF4-FFF2-40B4-BE49-F238E27FC236}">
                <a16:creationId xmlns:a16="http://schemas.microsoft.com/office/drawing/2014/main" xmlns="" id="{1078D2CA-583D-0237-CA68-88BBECD5CDEF}"/>
              </a:ext>
            </a:extLst>
          </p:cNvPr>
          <p:cNvSpPr/>
          <p:nvPr/>
        </p:nvSpPr>
        <p:spPr>
          <a:xfrm>
            <a:off x="1502141" y="1183637"/>
            <a:ext cx="2772927" cy="718568"/>
          </a:xfrm>
          <a:prstGeom prst="roundRect">
            <a:avLst>
              <a:gd name="adj" fmla="val 50000"/>
            </a:avLst>
          </a:prstGeom>
          <a:solidFill>
            <a:schemeClr val="accent4"/>
          </a:solidFill>
          <a:ln w="12700">
            <a:miter lim="400000"/>
          </a:ln>
        </p:spPr>
        <p:txBody>
          <a:bodyPr lIns="0" tIns="0" rIns="0" bIns="0" anchor="ctr"/>
          <a:lstStyle/>
          <a:p>
            <a:pPr algn="ctr" defTabSz="412750" hangingPunct="0"/>
            <a:endParaRPr sz="1500" b="1" kern="0">
              <a:solidFill>
                <a:srgbClr val="000000"/>
              </a:solidFill>
              <a:latin typeface="Helvetica Neue"/>
              <a:sym typeface="Helvetica Neue"/>
            </a:endParaRPr>
          </a:p>
        </p:txBody>
      </p:sp>
      <p:sp>
        <p:nvSpPr>
          <p:cNvPr id="16" name="Line">
            <a:extLst>
              <a:ext uri="{FF2B5EF4-FFF2-40B4-BE49-F238E27FC236}">
                <a16:creationId xmlns:a16="http://schemas.microsoft.com/office/drawing/2014/main" xmlns="" id="{AC67A2B9-7053-18DF-B994-DA0F23949990}"/>
              </a:ext>
            </a:extLst>
          </p:cNvPr>
          <p:cNvSpPr/>
          <p:nvPr/>
        </p:nvSpPr>
        <p:spPr>
          <a:xfrm>
            <a:off x="3624444" y="2737214"/>
            <a:ext cx="604791" cy="835641"/>
          </a:xfrm>
          <a:custGeom>
            <a:avLst/>
            <a:gdLst/>
            <a:ahLst/>
            <a:cxnLst>
              <a:cxn ang="0">
                <a:pos x="wd2" y="hd2"/>
              </a:cxn>
              <a:cxn ang="5400000">
                <a:pos x="wd2" y="hd2"/>
              </a:cxn>
              <a:cxn ang="10800000">
                <a:pos x="wd2" y="hd2"/>
              </a:cxn>
              <a:cxn ang="16200000">
                <a:pos x="wd2" y="hd2"/>
              </a:cxn>
            </a:cxnLst>
            <a:rect l="0" t="0" r="r" b="b"/>
            <a:pathLst>
              <a:path w="21543" h="21592" extrusionOk="0">
                <a:moveTo>
                  <a:pt x="21353" y="0"/>
                </a:moveTo>
                <a:lnTo>
                  <a:pt x="14737" y="0"/>
                </a:lnTo>
                <a:cubicBezTo>
                  <a:pt x="6534" y="60"/>
                  <a:pt x="-57" y="4923"/>
                  <a:pt x="0" y="10873"/>
                </a:cubicBezTo>
                <a:cubicBezTo>
                  <a:pt x="58" y="16811"/>
                  <a:pt x="6715" y="21600"/>
                  <a:pt x="14900" y="21592"/>
                </a:cubicBezTo>
                <a:lnTo>
                  <a:pt x="21543" y="21592"/>
                </a:lnTo>
              </a:path>
            </a:pathLst>
          </a:custGeom>
          <a:noFill/>
          <a:ln w="25400" cap="flat">
            <a:solidFill>
              <a:schemeClr val="accent5"/>
            </a:solidFill>
            <a:prstDash val="solid"/>
            <a:round/>
          </a:ln>
          <a:effectLst/>
        </p:spPr>
        <p:txBody>
          <a:bodyPr wrap="square" lIns="22859" tIns="22859" rIns="22859" bIns="22859" numCol="1" anchor="t">
            <a:noAutofit/>
          </a:bodyPr>
          <a:lstStyle/>
          <a:p>
            <a:pPr algn="ctr" defTabSz="412750" hangingPunct="0"/>
            <a:endParaRPr sz="1500" kern="0">
              <a:solidFill>
                <a:srgbClr val="000000"/>
              </a:solidFill>
              <a:latin typeface="Helvetica Neue"/>
              <a:sym typeface="Helvetica Neue"/>
            </a:endParaRPr>
          </a:p>
        </p:txBody>
      </p:sp>
      <p:sp>
        <p:nvSpPr>
          <p:cNvPr id="17" name="Lorem Ipsum is simply dummy text of the printing and typesetting industry. Lorem Ipsum has been the industry's standard dummy text ever since the 1500s, when an unknown printer took a galley of type and scrambled it to make a type specimen book. It has s">
            <a:extLst>
              <a:ext uri="{FF2B5EF4-FFF2-40B4-BE49-F238E27FC236}">
                <a16:creationId xmlns:a16="http://schemas.microsoft.com/office/drawing/2014/main" xmlns="" id="{B43EEB57-6311-E47A-5BEF-286C8CDD3365}"/>
              </a:ext>
            </a:extLst>
          </p:cNvPr>
          <p:cNvSpPr txBox="1"/>
          <p:nvPr/>
        </p:nvSpPr>
        <p:spPr>
          <a:xfrm>
            <a:off x="4290328" y="2599982"/>
            <a:ext cx="1504303" cy="2513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p>
            <a:pPr defTabSz="412750" hangingPunct="0">
              <a:defRPr sz="1800">
                <a:solidFill>
                  <a:srgbClr val="A7A7A7"/>
                </a:solidFill>
                <a:latin typeface="Barlow Medium"/>
                <a:ea typeface="Barlow Medium"/>
                <a:cs typeface="Barlow Medium"/>
                <a:sym typeface="Barlow Medium"/>
              </a:defRPr>
            </a:pPr>
            <a:r>
              <a:rPr lang="pt-BR" sz="1300" kern="0" dirty="0">
                <a:solidFill>
                  <a:prstClr val="black"/>
                </a:solidFill>
                <a:latin typeface="Barlow SemiBold"/>
                <a:sym typeface="Barlow SemiBold"/>
              </a:rPr>
              <a:t>Videoaula</a:t>
            </a:r>
            <a:endParaRPr sz="1300" kern="0" dirty="0">
              <a:solidFill>
                <a:prstClr val="black"/>
              </a:solidFill>
              <a:latin typeface="Barlow SemiBold"/>
              <a:sym typeface="Barlow Medium"/>
            </a:endParaRPr>
          </a:p>
        </p:txBody>
      </p:sp>
      <p:sp>
        <p:nvSpPr>
          <p:cNvPr id="18" name="Circle">
            <a:extLst>
              <a:ext uri="{FF2B5EF4-FFF2-40B4-BE49-F238E27FC236}">
                <a16:creationId xmlns:a16="http://schemas.microsoft.com/office/drawing/2014/main" xmlns="" id="{1E17E759-4A3B-38EF-BE3F-6E31E9EC3282}"/>
              </a:ext>
            </a:extLst>
          </p:cNvPr>
          <p:cNvSpPr/>
          <p:nvPr/>
        </p:nvSpPr>
        <p:spPr>
          <a:xfrm>
            <a:off x="4209024" y="2716995"/>
            <a:ext cx="43084" cy="43084"/>
          </a:xfrm>
          <a:prstGeom prst="ellipse">
            <a:avLst/>
          </a:prstGeom>
          <a:solidFill>
            <a:schemeClr val="accent1"/>
          </a:solidFill>
          <a:ln w="12700" cap="flat">
            <a:noFill/>
            <a:miter lim="400000"/>
          </a:ln>
          <a:effectLst/>
        </p:spPr>
        <p:txBody>
          <a:bodyPr wrap="square" lIns="0" tIns="0" rIns="0" bIns="0" numCol="1" anchor="ctr">
            <a:noAutofit/>
          </a:bodyPr>
          <a:lstStyle/>
          <a:p>
            <a:pPr algn="ctr" defTabSz="412750" hangingPunct="0"/>
            <a:endParaRPr sz="1500" kern="0">
              <a:solidFill>
                <a:srgbClr val="000000"/>
              </a:solidFill>
              <a:latin typeface="Helvetica Neue"/>
              <a:sym typeface="Helvetica Neue"/>
            </a:endParaRPr>
          </a:p>
        </p:txBody>
      </p:sp>
      <p:sp>
        <p:nvSpPr>
          <p:cNvPr id="19" name="Circle">
            <a:extLst>
              <a:ext uri="{FF2B5EF4-FFF2-40B4-BE49-F238E27FC236}">
                <a16:creationId xmlns:a16="http://schemas.microsoft.com/office/drawing/2014/main" xmlns="" id="{D65BBE99-4EAF-8125-457A-82733352F671}"/>
              </a:ext>
            </a:extLst>
          </p:cNvPr>
          <p:cNvSpPr/>
          <p:nvPr/>
        </p:nvSpPr>
        <p:spPr>
          <a:xfrm>
            <a:off x="4209024" y="3552022"/>
            <a:ext cx="43084" cy="43084"/>
          </a:xfrm>
          <a:prstGeom prst="ellipse">
            <a:avLst/>
          </a:prstGeom>
          <a:solidFill>
            <a:schemeClr val="accent1"/>
          </a:solidFill>
          <a:ln w="12700" cap="flat">
            <a:noFill/>
            <a:miter lim="400000"/>
          </a:ln>
          <a:effectLst/>
        </p:spPr>
        <p:txBody>
          <a:bodyPr wrap="square" lIns="0" tIns="0" rIns="0" bIns="0" numCol="1" anchor="ctr">
            <a:noAutofit/>
          </a:bodyPr>
          <a:lstStyle/>
          <a:p>
            <a:pPr algn="ctr" defTabSz="412750" hangingPunct="0"/>
            <a:endParaRPr sz="1500" kern="0">
              <a:solidFill>
                <a:srgbClr val="000000"/>
              </a:solidFill>
              <a:latin typeface="Helvetica Neue"/>
              <a:sym typeface="Helvetica Neue"/>
            </a:endParaRPr>
          </a:p>
        </p:txBody>
      </p:sp>
      <p:sp>
        <p:nvSpPr>
          <p:cNvPr id="20" name="Line">
            <a:extLst>
              <a:ext uri="{FF2B5EF4-FFF2-40B4-BE49-F238E27FC236}">
                <a16:creationId xmlns:a16="http://schemas.microsoft.com/office/drawing/2014/main" xmlns="" id="{FE28A9DE-8E72-664A-6798-2D70756949A9}"/>
              </a:ext>
            </a:extLst>
          </p:cNvPr>
          <p:cNvSpPr/>
          <p:nvPr/>
        </p:nvSpPr>
        <p:spPr>
          <a:xfrm>
            <a:off x="3532179" y="3139598"/>
            <a:ext cx="92266" cy="0"/>
          </a:xfrm>
          <a:prstGeom prst="line">
            <a:avLst/>
          </a:prstGeom>
          <a:noFill/>
          <a:ln w="25400" cap="flat">
            <a:solidFill>
              <a:schemeClr val="accent5"/>
            </a:solidFill>
            <a:prstDash val="solid"/>
            <a:round/>
          </a:ln>
          <a:effectLst/>
        </p:spPr>
        <p:txBody>
          <a:bodyPr wrap="square" lIns="22859" tIns="22859" rIns="22859" bIns="22859" numCol="1" anchor="t">
            <a:noAutofit/>
          </a:bodyPr>
          <a:lstStyle/>
          <a:p>
            <a:pPr algn="ctr" defTabSz="412750" hangingPunct="0"/>
            <a:endParaRPr sz="1500" kern="0">
              <a:solidFill>
                <a:srgbClr val="000000"/>
              </a:solidFill>
              <a:latin typeface="Helvetica Neue"/>
              <a:sym typeface="Helvetica Neue"/>
            </a:endParaRPr>
          </a:p>
        </p:txBody>
      </p:sp>
      <p:sp>
        <p:nvSpPr>
          <p:cNvPr id="21" name="Rounded Rectangle">
            <a:extLst>
              <a:ext uri="{FF2B5EF4-FFF2-40B4-BE49-F238E27FC236}">
                <a16:creationId xmlns:a16="http://schemas.microsoft.com/office/drawing/2014/main" xmlns="" id="{3DDA49B4-87EF-3D99-DA50-3C4675179823}"/>
              </a:ext>
            </a:extLst>
          </p:cNvPr>
          <p:cNvSpPr/>
          <p:nvPr/>
        </p:nvSpPr>
        <p:spPr>
          <a:xfrm>
            <a:off x="2202762" y="2734940"/>
            <a:ext cx="1274280" cy="838740"/>
          </a:xfrm>
          <a:prstGeom prst="roundRect">
            <a:avLst>
              <a:gd name="adj" fmla="val 50000"/>
            </a:avLst>
          </a:prstGeom>
          <a:solidFill>
            <a:schemeClr val="accent1"/>
          </a:solidFill>
          <a:ln w="12700" cap="flat">
            <a:noFill/>
            <a:miter lim="400000"/>
          </a:ln>
          <a:effectLst/>
        </p:spPr>
        <p:txBody>
          <a:bodyPr wrap="square" lIns="0" tIns="0" rIns="0" bIns="0" numCol="1" anchor="ctr">
            <a:noAutofit/>
          </a:bodyPr>
          <a:lstStyle/>
          <a:p>
            <a:pPr algn="ctr" defTabSz="412750" hangingPunct="0"/>
            <a:endParaRPr sz="1500" kern="0">
              <a:solidFill>
                <a:srgbClr val="000000"/>
              </a:solidFill>
              <a:latin typeface="Helvetica Neue"/>
              <a:sym typeface="Helvetica Neue"/>
            </a:endParaRPr>
          </a:p>
        </p:txBody>
      </p:sp>
      <p:sp>
        <p:nvSpPr>
          <p:cNvPr id="22" name="Lorem Ipsum is simply dummy text of the printing and typesetting industry. Lorem Ipsum has been the industry's standard dummy text ever since the 1500s, when an unknown printer took a galley of type and scrambled it to make a type specimen book. It has s">
            <a:extLst>
              <a:ext uri="{FF2B5EF4-FFF2-40B4-BE49-F238E27FC236}">
                <a16:creationId xmlns:a16="http://schemas.microsoft.com/office/drawing/2014/main" xmlns="" id="{9D497E0F-5439-2271-3696-10E4F14C8302}"/>
              </a:ext>
            </a:extLst>
          </p:cNvPr>
          <p:cNvSpPr/>
          <p:nvPr/>
        </p:nvSpPr>
        <p:spPr>
          <a:xfrm>
            <a:off x="2351262" y="2722286"/>
            <a:ext cx="1006308" cy="69762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2000">
                <a:solidFill>
                  <a:srgbClr val="F7F5F6"/>
                </a:solidFill>
                <a:latin typeface="Barlow Medium"/>
                <a:ea typeface="Barlow Medium"/>
                <a:cs typeface="Barlow Medium"/>
                <a:sym typeface="Barlow Medium"/>
              </a:defRPr>
            </a:lvl1pPr>
          </a:lstStyle>
          <a:p>
            <a:pPr algn="ctr" defTabSz="412750" hangingPunct="0"/>
            <a:r>
              <a:rPr lang="pt-BR" sz="1800" kern="0" dirty="0">
                <a:solidFill>
                  <a:prstClr val="white"/>
                </a:solidFill>
              </a:rPr>
              <a:t>Cursos</a:t>
            </a:r>
          </a:p>
          <a:p>
            <a:pPr algn="ctr" defTabSz="412750" hangingPunct="0"/>
            <a:r>
              <a:rPr lang="pt-BR" sz="1200" kern="0" dirty="0">
                <a:solidFill>
                  <a:prstClr val="white"/>
                </a:solidFill>
              </a:rPr>
              <a:t>2 meses /</a:t>
            </a:r>
          </a:p>
          <a:p>
            <a:pPr algn="ctr" defTabSz="412750" hangingPunct="0"/>
            <a:r>
              <a:rPr lang="pt-BR" sz="1200" kern="0" dirty="0">
                <a:solidFill>
                  <a:prstClr val="white"/>
                </a:solidFill>
              </a:rPr>
              <a:t>40h – 20 aulas</a:t>
            </a:r>
            <a:endParaRPr sz="1200" kern="0" dirty="0">
              <a:solidFill>
                <a:prstClr val="white"/>
              </a:solidFill>
            </a:endParaRPr>
          </a:p>
        </p:txBody>
      </p:sp>
      <p:sp>
        <p:nvSpPr>
          <p:cNvPr id="23" name="Shape">
            <a:extLst>
              <a:ext uri="{FF2B5EF4-FFF2-40B4-BE49-F238E27FC236}">
                <a16:creationId xmlns:a16="http://schemas.microsoft.com/office/drawing/2014/main" xmlns="" id="{BFA48823-2433-F379-2561-3B4C90A8DCDD}"/>
              </a:ext>
            </a:extLst>
          </p:cNvPr>
          <p:cNvSpPr/>
          <p:nvPr/>
        </p:nvSpPr>
        <p:spPr>
          <a:xfrm>
            <a:off x="1925400" y="2841663"/>
            <a:ext cx="38341" cy="104846"/>
          </a:xfrm>
          <a:custGeom>
            <a:avLst/>
            <a:gdLst/>
            <a:ahLst/>
            <a:cxnLst>
              <a:cxn ang="0">
                <a:pos x="wd2" y="hd2"/>
              </a:cxn>
              <a:cxn ang="5400000">
                <a:pos x="wd2" y="hd2"/>
              </a:cxn>
              <a:cxn ang="10800000">
                <a:pos x="wd2" y="hd2"/>
              </a:cxn>
              <a:cxn ang="16200000">
                <a:pos x="wd2" y="hd2"/>
              </a:cxn>
            </a:cxnLst>
            <a:rect l="0" t="0" r="r" b="b"/>
            <a:pathLst>
              <a:path w="21599" h="21585" extrusionOk="0">
                <a:moveTo>
                  <a:pt x="0" y="1732"/>
                </a:moveTo>
                <a:cubicBezTo>
                  <a:pt x="-1" y="1616"/>
                  <a:pt x="100" y="1502"/>
                  <a:pt x="287" y="1407"/>
                </a:cubicBezTo>
                <a:cubicBezTo>
                  <a:pt x="489" y="1306"/>
                  <a:pt x="779" y="1232"/>
                  <a:pt x="1111" y="1198"/>
                </a:cubicBezTo>
                <a:lnTo>
                  <a:pt x="8348" y="207"/>
                </a:lnTo>
                <a:cubicBezTo>
                  <a:pt x="8705" y="144"/>
                  <a:pt x="9079" y="94"/>
                  <a:pt x="9464" y="60"/>
                </a:cubicBezTo>
                <a:cubicBezTo>
                  <a:pt x="9886" y="22"/>
                  <a:pt x="10318" y="2"/>
                  <a:pt x="10752" y="1"/>
                </a:cubicBezTo>
                <a:lnTo>
                  <a:pt x="20274" y="1"/>
                </a:lnTo>
                <a:cubicBezTo>
                  <a:pt x="20690" y="-10"/>
                  <a:pt x="21092" y="58"/>
                  <a:pt x="21339" y="180"/>
                </a:cubicBezTo>
                <a:cubicBezTo>
                  <a:pt x="21513" y="267"/>
                  <a:pt x="21593" y="374"/>
                  <a:pt x="21563" y="480"/>
                </a:cubicBezTo>
                <a:lnTo>
                  <a:pt x="21599" y="21163"/>
                </a:lnTo>
                <a:cubicBezTo>
                  <a:pt x="21587" y="21270"/>
                  <a:pt x="21469" y="21371"/>
                  <a:pt x="21266" y="21448"/>
                </a:cubicBezTo>
                <a:cubicBezTo>
                  <a:pt x="21024" y="21540"/>
                  <a:pt x="20684" y="21590"/>
                  <a:pt x="20334" y="21584"/>
                </a:cubicBezTo>
                <a:lnTo>
                  <a:pt x="11015" y="21584"/>
                </a:lnTo>
                <a:cubicBezTo>
                  <a:pt x="10657" y="21590"/>
                  <a:pt x="10311" y="21537"/>
                  <a:pt x="10072" y="21440"/>
                </a:cubicBezTo>
                <a:cubicBezTo>
                  <a:pt x="9891" y="21367"/>
                  <a:pt x="9785" y="21273"/>
                  <a:pt x="9771" y="21174"/>
                </a:cubicBezTo>
                <a:lnTo>
                  <a:pt x="9636" y="4253"/>
                </a:lnTo>
                <a:cubicBezTo>
                  <a:pt x="9639" y="4193"/>
                  <a:pt x="9570" y="4136"/>
                  <a:pt x="9447" y="4098"/>
                </a:cubicBezTo>
                <a:cubicBezTo>
                  <a:pt x="9286" y="4047"/>
                  <a:pt x="9059" y="4034"/>
                  <a:pt x="8864" y="4064"/>
                </a:cubicBezTo>
                <a:lnTo>
                  <a:pt x="1543" y="4572"/>
                </a:lnTo>
                <a:cubicBezTo>
                  <a:pt x="1228" y="4613"/>
                  <a:pt x="880" y="4601"/>
                  <a:pt x="591" y="4541"/>
                </a:cubicBezTo>
                <a:cubicBezTo>
                  <a:pt x="265" y="4472"/>
                  <a:pt x="51" y="4349"/>
                  <a:pt x="19" y="4212"/>
                </a:cubicBezTo>
                <a:lnTo>
                  <a:pt x="0" y="1732"/>
                </a:lnTo>
                <a:close/>
              </a:path>
            </a:pathLst>
          </a:custGeom>
          <a:solidFill>
            <a:srgbClr val="F6F6F6"/>
          </a:solidFill>
          <a:ln w="12700" cap="flat">
            <a:noFill/>
            <a:miter lim="400000"/>
          </a:ln>
          <a:effectLst/>
        </p:spPr>
        <p:txBody>
          <a:bodyPr wrap="square" lIns="0" tIns="0" rIns="0" bIns="0" numCol="1" anchor="ctr">
            <a:noAutofit/>
          </a:bodyPr>
          <a:lstStyle/>
          <a:p>
            <a:pPr algn="ctr" defTabSz="412750" hangingPunct="0">
              <a:defRPr sz="3200">
                <a:solidFill>
                  <a:srgbClr val="FFFFFF"/>
                </a:solidFill>
              </a:defRPr>
            </a:pPr>
            <a:endParaRPr sz="1600" kern="0">
              <a:solidFill>
                <a:srgbClr val="FFFFFF"/>
              </a:solidFill>
              <a:latin typeface="Helvetica Neue"/>
              <a:sym typeface="Helvetica Neue"/>
            </a:endParaRPr>
          </a:p>
        </p:txBody>
      </p:sp>
      <p:sp>
        <p:nvSpPr>
          <p:cNvPr id="24" name="Line">
            <a:extLst>
              <a:ext uri="{FF2B5EF4-FFF2-40B4-BE49-F238E27FC236}">
                <a16:creationId xmlns:a16="http://schemas.microsoft.com/office/drawing/2014/main" xmlns="" id="{39D8F73B-6FC3-EC25-9F39-587D32DE4FE5}"/>
              </a:ext>
            </a:extLst>
          </p:cNvPr>
          <p:cNvSpPr/>
          <p:nvPr/>
        </p:nvSpPr>
        <p:spPr>
          <a:xfrm>
            <a:off x="7701478" y="4025955"/>
            <a:ext cx="604791" cy="835640"/>
          </a:xfrm>
          <a:custGeom>
            <a:avLst/>
            <a:gdLst/>
            <a:ahLst/>
            <a:cxnLst>
              <a:cxn ang="0">
                <a:pos x="wd2" y="hd2"/>
              </a:cxn>
              <a:cxn ang="5400000">
                <a:pos x="wd2" y="hd2"/>
              </a:cxn>
              <a:cxn ang="10800000">
                <a:pos x="wd2" y="hd2"/>
              </a:cxn>
              <a:cxn ang="16200000">
                <a:pos x="wd2" y="hd2"/>
              </a:cxn>
            </a:cxnLst>
            <a:rect l="0" t="0" r="r" b="b"/>
            <a:pathLst>
              <a:path w="21543" h="21592" extrusionOk="0">
                <a:moveTo>
                  <a:pt x="21353" y="0"/>
                </a:moveTo>
                <a:lnTo>
                  <a:pt x="14737" y="0"/>
                </a:lnTo>
                <a:cubicBezTo>
                  <a:pt x="6534" y="60"/>
                  <a:pt x="-57" y="4923"/>
                  <a:pt x="0" y="10873"/>
                </a:cubicBezTo>
                <a:cubicBezTo>
                  <a:pt x="58" y="16811"/>
                  <a:pt x="6715" y="21600"/>
                  <a:pt x="14900" y="21592"/>
                </a:cubicBezTo>
                <a:lnTo>
                  <a:pt x="21543" y="21592"/>
                </a:lnTo>
              </a:path>
            </a:pathLst>
          </a:custGeom>
          <a:noFill/>
          <a:ln w="25400" cap="flat">
            <a:solidFill>
              <a:schemeClr val="accent5"/>
            </a:solidFill>
            <a:prstDash val="solid"/>
            <a:round/>
          </a:ln>
          <a:effectLst/>
        </p:spPr>
        <p:txBody>
          <a:bodyPr wrap="square" lIns="22859" tIns="22859" rIns="22859" bIns="22859" numCol="1" anchor="t">
            <a:noAutofit/>
          </a:bodyPr>
          <a:lstStyle/>
          <a:p>
            <a:pPr algn="ctr" defTabSz="412750" hangingPunct="0"/>
            <a:endParaRPr sz="1500" kern="0">
              <a:solidFill>
                <a:srgbClr val="000000"/>
              </a:solidFill>
              <a:latin typeface="Helvetica Neue"/>
              <a:sym typeface="Helvetica Neue"/>
            </a:endParaRPr>
          </a:p>
        </p:txBody>
      </p:sp>
      <p:sp>
        <p:nvSpPr>
          <p:cNvPr id="25" name="Lorem Ipsum is simply dummy text of the printing and typesetting industry. Lorem Ipsum has been the industry's standard dummy text ever since the 1500s, when an unknown printer took a galley of type and scrambled it to make a type specimen book. It has s">
            <a:extLst>
              <a:ext uri="{FF2B5EF4-FFF2-40B4-BE49-F238E27FC236}">
                <a16:creationId xmlns:a16="http://schemas.microsoft.com/office/drawing/2014/main" xmlns="" id="{DF1B9E2B-7453-F23E-A550-1340B883BE5C}"/>
              </a:ext>
            </a:extLst>
          </p:cNvPr>
          <p:cNvSpPr txBox="1"/>
          <p:nvPr/>
        </p:nvSpPr>
        <p:spPr>
          <a:xfrm>
            <a:off x="8367024" y="4694430"/>
            <a:ext cx="1416420" cy="2667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defRPr sz="2800" b="0">
                <a:solidFill>
                  <a:schemeClr val="tx1"/>
                </a:solidFill>
                <a:latin typeface="Barlow SemiBold"/>
                <a:ea typeface="Barlow SemiBold"/>
                <a:cs typeface="Barlow SemiBold"/>
              </a:defRPr>
            </a:lvl1pPr>
          </a:lstStyle>
          <a:p>
            <a:pPr defTabSz="412750" hangingPunct="0"/>
            <a:r>
              <a:rPr lang="pt-BR" sz="1400" kern="0" dirty="0">
                <a:solidFill>
                  <a:prstClr val="black"/>
                </a:solidFill>
                <a:sym typeface="Barlow SemiBold"/>
              </a:rPr>
              <a:t>Produção – 8h</a:t>
            </a:r>
            <a:endParaRPr sz="1400" kern="0" dirty="0">
              <a:solidFill>
                <a:prstClr val="black"/>
              </a:solidFill>
              <a:sym typeface="Helvetica Neue"/>
            </a:endParaRPr>
          </a:p>
        </p:txBody>
      </p:sp>
      <p:sp>
        <p:nvSpPr>
          <p:cNvPr id="26" name="Circle">
            <a:extLst>
              <a:ext uri="{FF2B5EF4-FFF2-40B4-BE49-F238E27FC236}">
                <a16:creationId xmlns:a16="http://schemas.microsoft.com/office/drawing/2014/main" xmlns="" id="{9CB62303-83C1-BE67-97F7-06A845110CE0}"/>
              </a:ext>
            </a:extLst>
          </p:cNvPr>
          <p:cNvSpPr/>
          <p:nvPr/>
        </p:nvSpPr>
        <p:spPr>
          <a:xfrm>
            <a:off x="8286677" y="4025955"/>
            <a:ext cx="43084" cy="43084"/>
          </a:xfrm>
          <a:prstGeom prst="ellipse">
            <a:avLst/>
          </a:prstGeom>
          <a:solidFill>
            <a:schemeClr val="accent2"/>
          </a:solidFill>
          <a:ln w="12700" cap="flat">
            <a:noFill/>
            <a:miter lim="400000"/>
          </a:ln>
          <a:effectLst/>
        </p:spPr>
        <p:txBody>
          <a:bodyPr wrap="square" lIns="0" tIns="0" rIns="0" bIns="0" numCol="1" anchor="ctr">
            <a:noAutofit/>
          </a:bodyPr>
          <a:lstStyle/>
          <a:p>
            <a:pPr algn="ctr" defTabSz="412750" hangingPunct="0"/>
            <a:endParaRPr sz="1500" kern="0">
              <a:solidFill>
                <a:srgbClr val="000000"/>
              </a:solidFill>
              <a:latin typeface="Helvetica Neue"/>
              <a:sym typeface="Helvetica Neue"/>
            </a:endParaRPr>
          </a:p>
        </p:txBody>
      </p:sp>
      <p:sp>
        <p:nvSpPr>
          <p:cNvPr id="27" name="Circle">
            <a:extLst>
              <a:ext uri="{FF2B5EF4-FFF2-40B4-BE49-F238E27FC236}">
                <a16:creationId xmlns:a16="http://schemas.microsoft.com/office/drawing/2014/main" xmlns="" id="{8E57E0B0-3BBB-C600-4D53-D19FD7323090}"/>
              </a:ext>
            </a:extLst>
          </p:cNvPr>
          <p:cNvSpPr/>
          <p:nvPr/>
        </p:nvSpPr>
        <p:spPr>
          <a:xfrm>
            <a:off x="8291077" y="4840053"/>
            <a:ext cx="43084" cy="43084"/>
          </a:xfrm>
          <a:prstGeom prst="ellipse">
            <a:avLst/>
          </a:prstGeom>
          <a:solidFill>
            <a:schemeClr val="accent2"/>
          </a:solidFill>
          <a:ln w="12700" cap="flat">
            <a:noFill/>
            <a:miter lim="400000"/>
          </a:ln>
          <a:effectLst/>
        </p:spPr>
        <p:txBody>
          <a:bodyPr wrap="square" lIns="0" tIns="0" rIns="0" bIns="0" numCol="1" anchor="ctr">
            <a:noAutofit/>
          </a:bodyPr>
          <a:lstStyle/>
          <a:p>
            <a:pPr algn="ctr" defTabSz="412750" hangingPunct="0"/>
            <a:endParaRPr sz="1500" kern="0">
              <a:solidFill>
                <a:srgbClr val="000000"/>
              </a:solidFill>
              <a:latin typeface="Helvetica Neue"/>
              <a:sym typeface="Helvetica Neue"/>
            </a:endParaRPr>
          </a:p>
        </p:txBody>
      </p:sp>
      <p:sp>
        <p:nvSpPr>
          <p:cNvPr id="28" name="Line">
            <a:extLst>
              <a:ext uri="{FF2B5EF4-FFF2-40B4-BE49-F238E27FC236}">
                <a16:creationId xmlns:a16="http://schemas.microsoft.com/office/drawing/2014/main" xmlns="" id="{183F9014-00AB-FBB0-F3AA-A6D9E50AB61B}"/>
              </a:ext>
            </a:extLst>
          </p:cNvPr>
          <p:cNvSpPr/>
          <p:nvPr/>
        </p:nvSpPr>
        <p:spPr>
          <a:xfrm>
            <a:off x="7528622" y="4445311"/>
            <a:ext cx="777647" cy="6429"/>
          </a:xfrm>
          <a:prstGeom prst="line">
            <a:avLst/>
          </a:prstGeom>
          <a:noFill/>
          <a:ln w="25400" cap="flat">
            <a:solidFill>
              <a:schemeClr val="accent5"/>
            </a:solidFill>
            <a:prstDash val="solid"/>
            <a:round/>
          </a:ln>
          <a:effectLst/>
        </p:spPr>
        <p:txBody>
          <a:bodyPr wrap="square" lIns="22859" tIns="22859" rIns="22859" bIns="22859" numCol="1" anchor="t">
            <a:noAutofit/>
          </a:bodyPr>
          <a:lstStyle/>
          <a:p>
            <a:pPr algn="ctr" defTabSz="412750" hangingPunct="0"/>
            <a:endParaRPr sz="1500" kern="0">
              <a:solidFill>
                <a:srgbClr val="000000"/>
              </a:solidFill>
              <a:latin typeface="Helvetica Neue"/>
              <a:sym typeface="Helvetica Neue"/>
            </a:endParaRPr>
          </a:p>
        </p:txBody>
      </p:sp>
      <p:sp>
        <p:nvSpPr>
          <p:cNvPr id="29" name="Circle">
            <a:extLst>
              <a:ext uri="{FF2B5EF4-FFF2-40B4-BE49-F238E27FC236}">
                <a16:creationId xmlns:a16="http://schemas.microsoft.com/office/drawing/2014/main" xmlns="" id="{17259B82-2014-74EF-050D-28CD7643B658}"/>
              </a:ext>
            </a:extLst>
          </p:cNvPr>
          <p:cNvSpPr/>
          <p:nvPr/>
        </p:nvSpPr>
        <p:spPr>
          <a:xfrm>
            <a:off x="8282517" y="4429824"/>
            <a:ext cx="43084" cy="43084"/>
          </a:xfrm>
          <a:prstGeom prst="ellipse">
            <a:avLst/>
          </a:prstGeom>
          <a:solidFill>
            <a:schemeClr val="accent2"/>
          </a:solidFill>
          <a:ln w="12700" cap="flat">
            <a:noFill/>
            <a:miter lim="400000"/>
          </a:ln>
          <a:effectLst/>
        </p:spPr>
        <p:txBody>
          <a:bodyPr wrap="square" lIns="0" tIns="0" rIns="0" bIns="0" numCol="1" anchor="ctr">
            <a:noAutofit/>
          </a:bodyPr>
          <a:lstStyle/>
          <a:p>
            <a:pPr algn="ctr" defTabSz="412750" hangingPunct="0"/>
            <a:endParaRPr sz="1500" kern="0">
              <a:solidFill>
                <a:srgbClr val="000000"/>
              </a:solidFill>
              <a:latin typeface="Helvetica Neue"/>
              <a:sym typeface="Helvetica Neue"/>
            </a:endParaRPr>
          </a:p>
        </p:txBody>
      </p:sp>
      <p:sp>
        <p:nvSpPr>
          <p:cNvPr id="30" name="Lorem Ipsum is simply dummy text of the printing and typesetting industry. Lorem Ipsum has been the industry's standard dummy text ever since the 1500s, when an unknown printer took a galley of type and scrambled it to make a type specimen book. It has s">
            <a:extLst>
              <a:ext uri="{FF2B5EF4-FFF2-40B4-BE49-F238E27FC236}">
                <a16:creationId xmlns:a16="http://schemas.microsoft.com/office/drawing/2014/main" xmlns="" id="{8CEB0621-4557-51C0-DCCE-D7A7EBA7FED6}"/>
              </a:ext>
            </a:extLst>
          </p:cNvPr>
          <p:cNvSpPr txBox="1"/>
          <p:nvPr/>
        </p:nvSpPr>
        <p:spPr>
          <a:xfrm>
            <a:off x="8338437" y="3892585"/>
            <a:ext cx="2293382" cy="2667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defRPr sz="2800" b="0">
                <a:solidFill>
                  <a:schemeClr val="tx1"/>
                </a:solidFill>
                <a:latin typeface="Barlow SemiBold"/>
                <a:ea typeface="Barlow SemiBold"/>
                <a:cs typeface="Barlow SemiBold"/>
              </a:defRPr>
            </a:lvl1pPr>
          </a:lstStyle>
          <a:p>
            <a:pPr defTabSz="412750" hangingPunct="0"/>
            <a:r>
              <a:rPr lang="pt-BR" sz="1400" kern="0" dirty="0">
                <a:solidFill>
                  <a:prstClr val="black"/>
                </a:solidFill>
                <a:sym typeface="Barlow SemiBold"/>
              </a:rPr>
              <a:t>História do Audiovisual – 2h</a:t>
            </a:r>
            <a:endParaRPr sz="1400" kern="0" dirty="0">
              <a:solidFill>
                <a:prstClr val="black"/>
              </a:solidFill>
              <a:sym typeface="Helvetica Neue"/>
            </a:endParaRPr>
          </a:p>
        </p:txBody>
      </p:sp>
      <p:sp>
        <p:nvSpPr>
          <p:cNvPr id="31" name="Rounded Rectangle">
            <a:extLst>
              <a:ext uri="{FF2B5EF4-FFF2-40B4-BE49-F238E27FC236}">
                <a16:creationId xmlns:a16="http://schemas.microsoft.com/office/drawing/2014/main" xmlns="" id="{45A346D8-BA9D-DBE9-4462-67027FA0BF5E}"/>
              </a:ext>
            </a:extLst>
          </p:cNvPr>
          <p:cNvSpPr/>
          <p:nvPr/>
        </p:nvSpPr>
        <p:spPr>
          <a:xfrm>
            <a:off x="6189310" y="4277150"/>
            <a:ext cx="1274280" cy="336324"/>
          </a:xfrm>
          <a:prstGeom prst="roundRect">
            <a:avLst>
              <a:gd name="adj" fmla="val 50000"/>
            </a:avLst>
          </a:prstGeom>
          <a:solidFill>
            <a:schemeClr val="accent2"/>
          </a:solidFill>
          <a:ln w="12700" cap="flat">
            <a:noFill/>
            <a:miter lim="400000"/>
          </a:ln>
          <a:effectLst/>
        </p:spPr>
        <p:txBody>
          <a:bodyPr wrap="square" lIns="0" tIns="0" rIns="0" bIns="0" numCol="1" anchor="ctr">
            <a:noAutofit/>
          </a:bodyPr>
          <a:lstStyle/>
          <a:p>
            <a:pPr algn="ctr" defTabSz="412750" hangingPunct="0"/>
            <a:r>
              <a:rPr lang="pt-BR" sz="2000" kern="0" dirty="0">
                <a:solidFill>
                  <a:prstClr val="white"/>
                </a:solidFill>
                <a:latin typeface="Barlow Medium" panose="00000600000000000000" pitchFamily="2" charset="0"/>
                <a:sym typeface="Helvetica Neue"/>
              </a:rPr>
              <a:t>Módulos</a:t>
            </a:r>
            <a:endParaRPr sz="1500" kern="0" dirty="0">
              <a:solidFill>
                <a:prstClr val="white"/>
              </a:solidFill>
              <a:latin typeface="Barlow Medium" panose="00000600000000000000" pitchFamily="2" charset="0"/>
              <a:sym typeface="Helvetica Neue"/>
            </a:endParaRPr>
          </a:p>
        </p:txBody>
      </p:sp>
      <p:sp>
        <p:nvSpPr>
          <p:cNvPr id="32" name="Line">
            <a:extLst>
              <a:ext uri="{FF2B5EF4-FFF2-40B4-BE49-F238E27FC236}">
                <a16:creationId xmlns:a16="http://schemas.microsoft.com/office/drawing/2014/main" xmlns="" id="{65CC7714-6968-5EE3-40BD-6D2C5100A77C}"/>
              </a:ext>
            </a:extLst>
          </p:cNvPr>
          <p:cNvSpPr/>
          <p:nvPr/>
        </p:nvSpPr>
        <p:spPr>
          <a:xfrm>
            <a:off x="7699268" y="5122139"/>
            <a:ext cx="604791" cy="835640"/>
          </a:xfrm>
          <a:custGeom>
            <a:avLst/>
            <a:gdLst/>
            <a:ahLst/>
            <a:cxnLst>
              <a:cxn ang="0">
                <a:pos x="wd2" y="hd2"/>
              </a:cxn>
              <a:cxn ang="5400000">
                <a:pos x="wd2" y="hd2"/>
              </a:cxn>
              <a:cxn ang="10800000">
                <a:pos x="wd2" y="hd2"/>
              </a:cxn>
              <a:cxn ang="16200000">
                <a:pos x="wd2" y="hd2"/>
              </a:cxn>
            </a:cxnLst>
            <a:rect l="0" t="0" r="r" b="b"/>
            <a:pathLst>
              <a:path w="21543" h="21592" extrusionOk="0">
                <a:moveTo>
                  <a:pt x="21353" y="0"/>
                </a:moveTo>
                <a:lnTo>
                  <a:pt x="14737" y="0"/>
                </a:lnTo>
                <a:cubicBezTo>
                  <a:pt x="6534" y="60"/>
                  <a:pt x="-57" y="4923"/>
                  <a:pt x="0" y="10873"/>
                </a:cubicBezTo>
                <a:cubicBezTo>
                  <a:pt x="58" y="16811"/>
                  <a:pt x="6715" y="21600"/>
                  <a:pt x="14900" y="21592"/>
                </a:cubicBezTo>
                <a:lnTo>
                  <a:pt x="21543" y="21592"/>
                </a:lnTo>
              </a:path>
            </a:pathLst>
          </a:custGeom>
          <a:noFill/>
          <a:ln w="25400" cap="flat">
            <a:solidFill>
              <a:schemeClr val="accent5"/>
            </a:solidFill>
            <a:prstDash val="solid"/>
            <a:round/>
          </a:ln>
          <a:effectLst/>
        </p:spPr>
        <p:txBody>
          <a:bodyPr wrap="square" lIns="22859" tIns="22859" rIns="22859" bIns="22859" numCol="1" anchor="t">
            <a:noAutofit/>
          </a:bodyPr>
          <a:lstStyle/>
          <a:p>
            <a:pPr algn="ctr" defTabSz="412750" hangingPunct="0"/>
            <a:endParaRPr sz="1500" kern="0">
              <a:solidFill>
                <a:srgbClr val="000000"/>
              </a:solidFill>
              <a:latin typeface="Helvetica Neue"/>
              <a:sym typeface="Helvetica Neue"/>
            </a:endParaRPr>
          </a:p>
        </p:txBody>
      </p:sp>
      <p:sp>
        <p:nvSpPr>
          <p:cNvPr id="33" name="Lorem Ipsum is simply dummy text of the printing and typesetting industry. Lorem Ipsum has been the industry's standard dummy text ever since the 1500s, when an unknown printer took a galley of type and scrambled it to make a type specimen book. It has s">
            <a:extLst>
              <a:ext uri="{FF2B5EF4-FFF2-40B4-BE49-F238E27FC236}">
                <a16:creationId xmlns:a16="http://schemas.microsoft.com/office/drawing/2014/main" xmlns="" id="{17B75DDD-F6B0-1DCC-127F-BEED6022B55C}"/>
              </a:ext>
            </a:extLst>
          </p:cNvPr>
          <p:cNvSpPr txBox="1"/>
          <p:nvPr/>
        </p:nvSpPr>
        <p:spPr>
          <a:xfrm>
            <a:off x="8357460" y="4988769"/>
            <a:ext cx="2214635" cy="2667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defRPr sz="2800" b="0">
                <a:solidFill>
                  <a:schemeClr val="tx1"/>
                </a:solidFill>
                <a:latin typeface="Barlow SemiBold"/>
                <a:ea typeface="Barlow Medium"/>
                <a:cs typeface="Barlow Medium"/>
              </a:defRPr>
            </a:lvl1pPr>
          </a:lstStyle>
          <a:p>
            <a:pPr defTabSz="412750" hangingPunct="0"/>
            <a:r>
              <a:rPr lang="pt-BR" sz="1400" kern="0" dirty="0">
                <a:solidFill>
                  <a:prstClr val="black"/>
                </a:solidFill>
                <a:sym typeface="Barlow SemiBold"/>
              </a:rPr>
              <a:t>Captação – 10h</a:t>
            </a:r>
            <a:endParaRPr sz="1400" kern="0" dirty="0">
              <a:solidFill>
                <a:prstClr val="black"/>
              </a:solidFill>
              <a:sym typeface="Helvetica Neue"/>
            </a:endParaRPr>
          </a:p>
        </p:txBody>
      </p:sp>
      <p:sp>
        <p:nvSpPr>
          <p:cNvPr id="34" name="Lorem Ipsum is simply dummy text of the printing and typesetting industry. Lorem Ipsum has been the industry's standard dummy text ever since the 1500s, when an unknown printer took a galley of type and scrambled it to make a type specimen book. It has s">
            <a:extLst>
              <a:ext uri="{FF2B5EF4-FFF2-40B4-BE49-F238E27FC236}">
                <a16:creationId xmlns:a16="http://schemas.microsoft.com/office/drawing/2014/main" xmlns="" id="{AE5E32A8-8AEA-656D-47F9-9BC531DD3CDF}"/>
              </a:ext>
            </a:extLst>
          </p:cNvPr>
          <p:cNvSpPr txBox="1"/>
          <p:nvPr/>
        </p:nvSpPr>
        <p:spPr>
          <a:xfrm>
            <a:off x="8344528" y="5824409"/>
            <a:ext cx="1438916" cy="2667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p>
            <a:pPr defTabSz="412750" hangingPunct="0">
              <a:defRPr sz="1800">
                <a:solidFill>
                  <a:srgbClr val="A7A7A7"/>
                </a:solidFill>
                <a:latin typeface="Barlow Medium"/>
                <a:ea typeface="Barlow Medium"/>
                <a:cs typeface="Barlow Medium"/>
                <a:sym typeface="Barlow Medium"/>
              </a:defRPr>
            </a:pPr>
            <a:r>
              <a:rPr lang="pt-BR" sz="1400" kern="0" dirty="0">
                <a:solidFill>
                  <a:prstClr val="black"/>
                </a:solidFill>
                <a:latin typeface="Barlow SemiBold"/>
                <a:sym typeface="Barlow SemiBold"/>
              </a:rPr>
              <a:t>Finalização – 2h</a:t>
            </a:r>
            <a:endParaRPr sz="1400" kern="0" dirty="0">
              <a:solidFill>
                <a:prstClr val="black"/>
              </a:solidFill>
              <a:latin typeface="Barlow SemiBold"/>
              <a:sym typeface="Barlow Medium"/>
            </a:endParaRPr>
          </a:p>
        </p:txBody>
      </p:sp>
      <p:sp>
        <p:nvSpPr>
          <p:cNvPr id="35" name="Circle">
            <a:extLst>
              <a:ext uri="{FF2B5EF4-FFF2-40B4-BE49-F238E27FC236}">
                <a16:creationId xmlns:a16="http://schemas.microsoft.com/office/drawing/2014/main" xmlns="" id="{8E145D0A-2234-AE65-F78D-BE61E6869146}"/>
              </a:ext>
            </a:extLst>
          </p:cNvPr>
          <p:cNvSpPr/>
          <p:nvPr/>
        </p:nvSpPr>
        <p:spPr>
          <a:xfrm>
            <a:off x="8283848" y="5101920"/>
            <a:ext cx="43084" cy="43084"/>
          </a:xfrm>
          <a:prstGeom prst="ellipse">
            <a:avLst/>
          </a:prstGeom>
          <a:solidFill>
            <a:schemeClr val="accent3"/>
          </a:solidFill>
          <a:ln w="12700" cap="flat">
            <a:noFill/>
            <a:miter lim="400000"/>
          </a:ln>
          <a:effectLst/>
        </p:spPr>
        <p:txBody>
          <a:bodyPr wrap="square" lIns="0" tIns="0" rIns="0" bIns="0" numCol="1" anchor="ctr">
            <a:noAutofit/>
          </a:bodyPr>
          <a:lstStyle/>
          <a:p>
            <a:pPr algn="ctr" defTabSz="412750" hangingPunct="0"/>
            <a:endParaRPr sz="1500" kern="0">
              <a:solidFill>
                <a:srgbClr val="000000"/>
              </a:solidFill>
              <a:latin typeface="Helvetica Neue"/>
              <a:sym typeface="Helvetica Neue"/>
            </a:endParaRPr>
          </a:p>
        </p:txBody>
      </p:sp>
      <p:sp>
        <p:nvSpPr>
          <p:cNvPr id="36" name="Circle">
            <a:extLst>
              <a:ext uri="{FF2B5EF4-FFF2-40B4-BE49-F238E27FC236}">
                <a16:creationId xmlns:a16="http://schemas.microsoft.com/office/drawing/2014/main" xmlns="" id="{B0B37A43-B58A-7FE8-75D5-95A856592A1D}"/>
              </a:ext>
            </a:extLst>
          </p:cNvPr>
          <p:cNvSpPr/>
          <p:nvPr/>
        </p:nvSpPr>
        <p:spPr>
          <a:xfrm>
            <a:off x="8283848" y="5936946"/>
            <a:ext cx="43084" cy="43084"/>
          </a:xfrm>
          <a:prstGeom prst="ellipse">
            <a:avLst/>
          </a:prstGeom>
          <a:solidFill>
            <a:schemeClr val="accent3"/>
          </a:solidFill>
          <a:ln w="12700" cap="flat">
            <a:noFill/>
            <a:miter lim="400000"/>
          </a:ln>
          <a:effectLst/>
        </p:spPr>
        <p:txBody>
          <a:bodyPr wrap="square" lIns="0" tIns="0" rIns="0" bIns="0" numCol="1" anchor="ctr">
            <a:noAutofit/>
          </a:bodyPr>
          <a:lstStyle/>
          <a:p>
            <a:pPr algn="ctr" defTabSz="412750" hangingPunct="0"/>
            <a:endParaRPr sz="1500" kern="0">
              <a:solidFill>
                <a:srgbClr val="000000"/>
              </a:solidFill>
              <a:latin typeface="Helvetica Neue"/>
              <a:sym typeface="Helvetica Neue"/>
            </a:endParaRPr>
          </a:p>
        </p:txBody>
      </p:sp>
      <p:sp>
        <p:nvSpPr>
          <p:cNvPr id="37" name="Line">
            <a:extLst>
              <a:ext uri="{FF2B5EF4-FFF2-40B4-BE49-F238E27FC236}">
                <a16:creationId xmlns:a16="http://schemas.microsoft.com/office/drawing/2014/main" xmlns="" id="{71B57A17-40B6-5A6C-6E07-4EB7FB015C57}"/>
              </a:ext>
            </a:extLst>
          </p:cNvPr>
          <p:cNvSpPr/>
          <p:nvPr/>
        </p:nvSpPr>
        <p:spPr>
          <a:xfrm>
            <a:off x="7698576" y="5520290"/>
            <a:ext cx="611853" cy="4233"/>
          </a:xfrm>
          <a:prstGeom prst="line">
            <a:avLst/>
          </a:prstGeom>
          <a:noFill/>
          <a:ln w="25400" cap="flat">
            <a:solidFill>
              <a:schemeClr val="accent5"/>
            </a:solidFill>
            <a:prstDash val="solid"/>
            <a:round/>
          </a:ln>
          <a:effectLst/>
        </p:spPr>
        <p:txBody>
          <a:bodyPr wrap="square" lIns="22859" tIns="22859" rIns="22859" bIns="22859" numCol="1" anchor="t">
            <a:noAutofit/>
          </a:bodyPr>
          <a:lstStyle/>
          <a:p>
            <a:pPr algn="ctr" defTabSz="412750" hangingPunct="0"/>
            <a:endParaRPr sz="1500" kern="0">
              <a:solidFill>
                <a:srgbClr val="000000"/>
              </a:solidFill>
              <a:latin typeface="Helvetica Neue"/>
              <a:sym typeface="Helvetica Neue"/>
            </a:endParaRPr>
          </a:p>
        </p:txBody>
      </p:sp>
      <p:sp>
        <p:nvSpPr>
          <p:cNvPr id="38" name="Circle">
            <a:extLst>
              <a:ext uri="{FF2B5EF4-FFF2-40B4-BE49-F238E27FC236}">
                <a16:creationId xmlns:a16="http://schemas.microsoft.com/office/drawing/2014/main" xmlns="" id="{340906A9-8505-43EC-FB2B-52FDA6F9F249}"/>
              </a:ext>
            </a:extLst>
          </p:cNvPr>
          <p:cNvSpPr/>
          <p:nvPr/>
        </p:nvSpPr>
        <p:spPr>
          <a:xfrm>
            <a:off x="8283848" y="5504087"/>
            <a:ext cx="43084" cy="43084"/>
          </a:xfrm>
          <a:prstGeom prst="ellipse">
            <a:avLst/>
          </a:prstGeom>
          <a:solidFill>
            <a:schemeClr val="accent3"/>
          </a:solidFill>
          <a:ln w="12700" cap="flat">
            <a:noFill/>
            <a:miter lim="400000"/>
          </a:ln>
          <a:effectLst/>
        </p:spPr>
        <p:txBody>
          <a:bodyPr wrap="square" lIns="0" tIns="0" rIns="0" bIns="0" numCol="1" anchor="ctr">
            <a:noAutofit/>
          </a:bodyPr>
          <a:lstStyle/>
          <a:p>
            <a:pPr algn="ctr" defTabSz="412750" hangingPunct="0"/>
            <a:endParaRPr sz="1500" kern="0">
              <a:solidFill>
                <a:srgbClr val="000000"/>
              </a:solidFill>
              <a:latin typeface="Helvetica Neue"/>
              <a:sym typeface="Helvetica Neue"/>
            </a:endParaRPr>
          </a:p>
        </p:txBody>
      </p:sp>
      <p:sp>
        <p:nvSpPr>
          <p:cNvPr id="39" name="Lorem Ipsum is simply dummy text of the printing and typesetting industry. Lorem Ipsum has been the industry's standard dummy text ever since the 1500s, when an unknown printer took a galley of type and scrambled it to make a type specimen book. It has s">
            <a:extLst>
              <a:ext uri="{FF2B5EF4-FFF2-40B4-BE49-F238E27FC236}">
                <a16:creationId xmlns:a16="http://schemas.microsoft.com/office/drawing/2014/main" xmlns="" id="{C8A5628E-9B0D-3853-9010-895EBD62AB7A}"/>
              </a:ext>
            </a:extLst>
          </p:cNvPr>
          <p:cNvSpPr txBox="1"/>
          <p:nvPr/>
        </p:nvSpPr>
        <p:spPr>
          <a:xfrm>
            <a:off x="8367589" y="5386920"/>
            <a:ext cx="1808463" cy="2667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defRPr sz="2800" b="0">
                <a:solidFill>
                  <a:schemeClr val="tx1"/>
                </a:solidFill>
                <a:latin typeface="Barlow SemiBold"/>
                <a:ea typeface="Barlow SemiBold"/>
                <a:cs typeface="Barlow SemiBold"/>
              </a:defRPr>
            </a:lvl1pPr>
          </a:lstStyle>
          <a:p>
            <a:pPr defTabSz="412750" hangingPunct="0"/>
            <a:r>
              <a:rPr lang="pt-BR" sz="1400" kern="0" dirty="0">
                <a:solidFill>
                  <a:prstClr val="black"/>
                </a:solidFill>
                <a:sym typeface="Barlow SemiBold"/>
              </a:rPr>
              <a:t>Edição – 10h</a:t>
            </a:r>
            <a:endParaRPr sz="1400" kern="0" dirty="0">
              <a:solidFill>
                <a:prstClr val="black"/>
              </a:solidFill>
              <a:sym typeface="Helvetica Neue"/>
            </a:endParaRPr>
          </a:p>
        </p:txBody>
      </p:sp>
      <p:sp>
        <p:nvSpPr>
          <p:cNvPr id="40" name="Venn diagram">
            <a:extLst>
              <a:ext uri="{FF2B5EF4-FFF2-40B4-BE49-F238E27FC236}">
                <a16:creationId xmlns:a16="http://schemas.microsoft.com/office/drawing/2014/main" xmlns="" id="{DCF9F9BE-C351-F7FE-03F6-02C2CD71DFCC}"/>
              </a:ext>
            </a:extLst>
          </p:cNvPr>
          <p:cNvSpPr txBox="1"/>
          <p:nvPr/>
        </p:nvSpPr>
        <p:spPr>
          <a:xfrm>
            <a:off x="1737857" y="1274050"/>
            <a:ext cx="2355174" cy="5129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algn="ctr" defTabSz="412750" hangingPunct="0">
              <a:defRPr sz="4000">
                <a:solidFill>
                  <a:srgbClr val="535353"/>
                </a:solidFill>
                <a:latin typeface="Barlow SemiBold"/>
                <a:ea typeface="Barlow SemiBold"/>
                <a:cs typeface="Barlow SemiBold"/>
                <a:sym typeface="Barlow SemiBold"/>
              </a:defRPr>
            </a:pPr>
            <a:r>
              <a:rPr lang="pt-BR" sz="3000" b="1" kern="0" dirty="0">
                <a:solidFill>
                  <a:prstClr val="white"/>
                </a:solidFill>
                <a:latin typeface="Barlow SemiBold"/>
                <a:sym typeface="Barlow SemiBold"/>
              </a:rPr>
              <a:t>Audiovisual</a:t>
            </a:r>
            <a:endParaRPr sz="2400" b="1" kern="0" dirty="0">
              <a:solidFill>
                <a:prstClr val="white"/>
              </a:solidFill>
              <a:latin typeface="Barlow SemiBold"/>
              <a:sym typeface="Barlow SemiBold"/>
            </a:endParaRPr>
          </a:p>
        </p:txBody>
      </p:sp>
      <p:sp>
        <p:nvSpPr>
          <p:cNvPr id="41" name="Rounded Rectangle">
            <a:extLst>
              <a:ext uri="{FF2B5EF4-FFF2-40B4-BE49-F238E27FC236}">
                <a16:creationId xmlns:a16="http://schemas.microsoft.com/office/drawing/2014/main" xmlns="" id="{B3431B6F-D354-AD96-09A4-65768D23E4C6}"/>
              </a:ext>
            </a:extLst>
          </p:cNvPr>
          <p:cNvSpPr/>
          <p:nvPr/>
        </p:nvSpPr>
        <p:spPr>
          <a:xfrm>
            <a:off x="1427754" y="1130034"/>
            <a:ext cx="2896512" cy="826205"/>
          </a:xfrm>
          <a:prstGeom prst="roundRect">
            <a:avLst>
              <a:gd name="adj" fmla="val 50000"/>
            </a:avLst>
          </a:prstGeom>
          <a:ln w="25400">
            <a:solidFill>
              <a:schemeClr val="accent5"/>
            </a:solidFill>
          </a:ln>
        </p:spPr>
        <p:txBody>
          <a:bodyPr lIns="0" tIns="0" rIns="0" bIns="0" anchor="ctr"/>
          <a:lstStyle/>
          <a:p>
            <a:pPr algn="ctr" defTabSz="412750" hangingPunct="0"/>
            <a:endParaRPr sz="1500" b="1" kern="0">
              <a:solidFill>
                <a:srgbClr val="000000"/>
              </a:solidFill>
              <a:latin typeface="Helvetica Neue"/>
              <a:sym typeface="Helvetica Neue"/>
            </a:endParaRPr>
          </a:p>
        </p:txBody>
      </p:sp>
      <p:sp>
        <p:nvSpPr>
          <p:cNvPr id="42" name="Lorem Ipsum is simply dummy text of the printing and typesetting industry. Lorem Ipsum has been the industry's standard dummy text ever since the 1500s, when an unknown printer took a galley of type and scrambled it to make a type specimen book. It has s">
            <a:extLst>
              <a:ext uri="{FF2B5EF4-FFF2-40B4-BE49-F238E27FC236}">
                <a16:creationId xmlns:a16="http://schemas.microsoft.com/office/drawing/2014/main" xmlns="" id="{EB809D27-A265-CEB2-3727-DFB2395C8132}"/>
              </a:ext>
            </a:extLst>
          </p:cNvPr>
          <p:cNvSpPr txBox="1"/>
          <p:nvPr/>
        </p:nvSpPr>
        <p:spPr>
          <a:xfrm>
            <a:off x="4290328" y="3447179"/>
            <a:ext cx="900100" cy="2513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p>
            <a:pPr defTabSz="412750" hangingPunct="0">
              <a:defRPr sz="1800">
                <a:solidFill>
                  <a:srgbClr val="A7A7A7"/>
                </a:solidFill>
                <a:latin typeface="Barlow Medium"/>
                <a:ea typeface="Barlow Medium"/>
                <a:cs typeface="Barlow Medium"/>
                <a:sym typeface="Barlow Medium"/>
              </a:defRPr>
            </a:pPr>
            <a:r>
              <a:rPr lang="pt-BR" sz="1300" kern="0" dirty="0">
                <a:solidFill>
                  <a:prstClr val="black"/>
                </a:solidFill>
                <a:latin typeface="Barlow SemiBold"/>
                <a:sym typeface="Barlow SemiBold"/>
              </a:rPr>
              <a:t>Videoclipe</a:t>
            </a:r>
            <a:endParaRPr sz="1300" kern="0" dirty="0">
              <a:solidFill>
                <a:prstClr val="black"/>
              </a:solidFill>
              <a:latin typeface="Barlow SemiBold"/>
              <a:sym typeface="Barlow Medium"/>
            </a:endParaRPr>
          </a:p>
        </p:txBody>
      </p:sp>
      <p:sp>
        <p:nvSpPr>
          <p:cNvPr id="43" name="Lorem Ipsum is simply dummy text of the printing and typesetting industry. Lorem Ipsum has been the industry's standard dummy text ever since the 1500s, when an unknown printer took a galley of type and scrambled it to make a type specimen book. It has s">
            <a:extLst>
              <a:ext uri="{FF2B5EF4-FFF2-40B4-BE49-F238E27FC236}">
                <a16:creationId xmlns:a16="http://schemas.microsoft.com/office/drawing/2014/main" xmlns="" id="{5C0D7ABA-1DED-B62D-97F4-C4ED68E5CB20}"/>
              </a:ext>
            </a:extLst>
          </p:cNvPr>
          <p:cNvSpPr txBox="1"/>
          <p:nvPr/>
        </p:nvSpPr>
        <p:spPr>
          <a:xfrm>
            <a:off x="5610328" y="2790284"/>
            <a:ext cx="1774278" cy="2667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p>
            <a:pPr defTabSz="412750" hangingPunct="0">
              <a:defRPr sz="1800">
                <a:solidFill>
                  <a:srgbClr val="A7A7A7"/>
                </a:solidFill>
                <a:latin typeface="Barlow Medium"/>
                <a:ea typeface="Barlow Medium"/>
                <a:cs typeface="Barlow Medium"/>
                <a:sym typeface="Barlow Medium"/>
              </a:defRPr>
            </a:pPr>
            <a:r>
              <a:rPr lang="pt-BR" sz="1400" kern="0" dirty="0">
                <a:solidFill>
                  <a:prstClr val="black"/>
                </a:solidFill>
                <a:latin typeface="Barlow SemiBold"/>
                <a:sym typeface="Barlow SemiBold"/>
              </a:rPr>
              <a:t>Núcleo Artes Visuais</a:t>
            </a:r>
            <a:endParaRPr lang="pt-BR" sz="1400" kern="0" dirty="0">
              <a:solidFill>
                <a:prstClr val="black"/>
              </a:solidFill>
              <a:latin typeface="Barlow SemiBold"/>
              <a:sym typeface="Barlow Medium"/>
            </a:endParaRPr>
          </a:p>
        </p:txBody>
      </p:sp>
      <p:sp>
        <p:nvSpPr>
          <p:cNvPr id="44" name="Line">
            <a:extLst>
              <a:ext uri="{FF2B5EF4-FFF2-40B4-BE49-F238E27FC236}">
                <a16:creationId xmlns:a16="http://schemas.microsoft.com/office/drawing/2014/main" xmlns="" id="{9F456824-1E7C-FB21-5243-5B758E3DF79B}"/>
              </a:ext>
            </a:extLst>
          </p:cNvPr>
          <p:cNvSpPr/>
          <p:nvPr/>
        </p:nvSpPr>
        <p:spPr>
          <a:xfrm>
            <a:off x="5244394" y="2534527"/>
            <a:ext cx="302395" cy="417820"/>
          </a:xfrm>
          <a:custGeom>
            <a:avLst/>
            <a:gdLst/>
            <a:ahLst/>
            <a:cxnLst>
              <a:cxn ang="0">
                <a:pos x="wd2" y="hd2"/>
              </a:cxn>
              <a:cxn ang="5400000">
                <a:pos x="wd2" y="hd2"/>
              </a:cxn>
              <a:cxn ang="10800000">
                <a:pos x="wd2" y="hd2"/>
              </a:cxn>
              <a:cxn ang="16200000">
                <a:pos x="wd2" y="hd2"/>
              </a:cxn>
            </a:cxnLst>
            <a:rect l="0" t="0" r="r" b="b"/>
            <a:pathLst>
              <a:path w="21543" h="21592" extrusionOk="0">
                <a:moveTo>
                  <a:pt x="21353" y="0"/>
                </a:moveTo>
                <a:lnTo>
                  <a:pt x="14737" y="0"/>
                </a:lnTo>
                <a:cubicBezTo>
                  <a:pt x="6534" y="60"/>
                  <a:pt x="-57" y="4923"/>
                  <a:pt x="0" y="10873"/>
                </a:cubicBezTo>
                <a:cubicBezTo>
                  <a:pt x="58" y="16811"/>
                  <a:pt x="6715" y="21600"/>
                  <a:pt x="14900" y="21592"/>
                </a:cubicBezTo>
                <a:lnTo>
                  <a:pt x="21543" y="21592"/>
                </a:lnTo>
              </a:path>
            </a:pathLst>
          </a:custGeom>
          <a:noFill/>
          <a:ln w="25400" cap="flat">
            <a:solidFill>
              <a:schemeClr val="accent5"/>
            </a:solidFill>
            <a:prstDash val="solid"/>
            <a:round/>
          </a:ln>
          <a:effectLst/>
        </p:spPr>
        <p:txBody>
          <a:bodyPr wrap="square" lIns="22859" tIns="22859" rIns="22859" bIns="22859" numCol="1" anchor="t">
            <a:noAutofit/>
          </a:bodyPr>
          <a:lstStyle/>
          <a:p>
            <a:pPr algn="ctr" defTabSz="412750" hangingPunct="0"/>
            <a:endParaRPr sz="1500" kern="0">
              <a:solidFill>
                <a:srgbClr val="000000"/>
              </a:solidFill>
              <a:latin typeface="Helvetica Neue"/>
              <a:sym typeface="Helvetica Neue"/>
            </a:endParaRPr>
          </a:p>
        </p:txBody>
      </p:sp>
      <p:sp>
        <p:nvSpPr>
          <p:cNvPr id="45" name="Lorem Ipsum is simply dummy text of the printing and typesetting industry. Lorem Ipsum has been the industry's standard dummy text ever since the 1500s, when an unknown printer took a galley of type and scrambled it to make a type specimen book. It has s">
            <a:extLst>
              <a:ext uri="{FF2B5EF4-FFF2-40B4-BE49-F238E27FC236}">
                <a16:creationId xmlns:a16="http://schemas.microsoft.com/office/drawing/2014/main" xmlns="" id="{DBCC1B5A-17FE-8675-3618-5D3189CF60A2}"/>
              </a:ext>
            </a:extLst>
          </p:cNvPr>
          <p:cNvSpPr txBox="1"/>
          <p:nvPr/>
        </p:nvSpPr>
        <p:spPr>
          <a:xfrm>
            <a:off x="5595098" y="2390174"/>
            <a:ext cx="1789508" cy="2667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p>
            <a:pPr defTabSz="412750" hangingPunct="0">
              <a:defRPr sz="1800">
                <a:solidFill>
                  <a:srgbClr val="A7A7A7"/>
                </a:solidFill>
                <a:latin typeface="Barlow Medium"/>
                <a:ea typeface="Barlow Medium"/>
                <a:cs typeface="Barlow Medium"/>
                <a:sym typeface="Barlow Medium"/>
              </a:defRPr>
            </a:pPr>
            <a:r>
              <a:rPr lang="pt-BR" sz="1400" kern="0" dirty="0">
                <a:solidFill>
                  <a:prstClr val="black"/>
                </a:solidFill>
                <a:latin typeface="Barlow SemiBold"/>
                <a:sym typeface="Barlow SemiBold"/>
              </a:rPr>
              <a:t>Núcleo Artes Cênicas</a:t>
            </a:r>
            <a:endParaRPr sz="1400" kern="0" dirty="0">
              <a:solidFill>
                <a:prstClr val="black"/>
              </a:solidFill>
              <a:latin typeface="Barlow SemiBold"/>
              <a:sym typeface="Barlow Medium"/>
            </a:endParaRPr>
          </a:p>
        </p:txBody>
      </p:sp>
      <p:sp>
        <p:nvSpPr>
          <p:cNvPr id="46" name="Line">
            <a:extLst>
              <a:ext uri="{FF2B5EF4-FFF2-40B4-BE49-F238E27FC236}">
                <a16:creationId xmlns:a16="http://schemas.microsoft.com/office/drawing/2014/main" xmlns="" id="{68AD65A0-A691-BB09-9C8D-460472EF5279}"/>
              </a:ext>
            </a:extLst>
          </p:cNvPr>
          <p:cNvSpPr/>
          <p:nvPr/>
        </p:nvSpPr>
        <p:spPr>
          <a:xfrm>
            <a:off x="5240885" y="3351636"/>
            <a:ext cx="302395" cy="417820"/>
          </a:xfrm>
          <a:custGeom>
            <a:avLst/>
            <a:gdLst/>
            <a:ahLst/>
            <a:cxnLst>
              <a:cxn ang="0">
                <a:pos x="wd2" y="hd2"/>
              </a:cxn>
              <a:cxn ang="5400000">
                <a:pos x="wd2" y="hd2"/>
              </a:cxn>
              <a:cxn ang="10800000">
                <a:pos x="wd2" y="hd2"/>
              </a:cxn>
              <a:cxn ang="16200000">
                <a:pos x="wd2" y="hd2"/>
              </a:cxn>
            </a:cxnLst>
            <a:rect l="0" t="0" r="r" b="b"/>
            <a:pathLst>
              <a:path w="21543" h="21592" extrusionOk="0">
                <a:moveTo>
                  <a:pt x="21353" y="0"/>
                </a:moveTo>
                <a:lnTo>
                  <a:pt x="14737" y="0"/>
                </a:lnTo>
                <a:cubicBezTo>
                  <a:pt x="6534" y="60"/>
                  <a:pt x="-57" y="4923"/>
                  <a:pt x="0" y="10873"/>
                </a:cubicBezTo>
                <a:cubicBezTo>
                  <a:pt x="58" y="16811"/>
                  <a:pt x="6715" y="21600"/>
                  <a:pt x="14900" y="21592"/>
                </a:cubicBezTo>
                <a:lnTo>
                  <a:pt x="21543" y="21592"/>
                </a:lnTo>
              </a:path>
            </a:pathLst>
          </a:custGeom>
          <a:noFill/>
          <a:ln w="25400" cap="flat">
            <a:solidFill>
              <a:schemeClr val="accent5"/>
            </a:solidFill>
            <a:prstDash val="solid"/>
            <a:round/>
          </a:ln>
          <a:effectLst/>
        </p:spPr>
        <p:txBody>
          <a:bodyPr wrap="square" lIns="22859" tIns="22859" rIns="22859" bIns="22859" numCol="1" anchor="t">
            <a:noAutofit/>
          </a:bodyPr>
          <a:lstStyle/>
          <a:p>
            <a:pPr algn="ctr" defTabSz="412750" hangingPunct="0"/>
            <a:endParaRPr sz="1500" kern="0">
              <a:solidFill>
                <a:srgbClr val="000000"/>
              </a:solidFill>
              <a:latin typeface="Helvetica Neue"/>
              <a:sym typeface="Helvetica Neue"/>
            </a:endParaRPr>
          </a:p>
        </p:txBody>
      </p:sp>
      <p:sp>
        <p:nvSpPr>
          <p:cNvPr id="47" name="Lorem Ipsum is simply dummy text of the printing and typesetting industry. Lorem Ipsum has been the industry's standard dummy text ever since the 1500s, when an unknown printer took a galley of type and scrambled it to make a type specimen book. It has s">
            <a:extLst>
              <a:ext uri="{FF2B5EF4-FFF2-40B4-BE49-F238E27FC236}">
                <a16:creationId xmlns:a16="http://schemas.microsoft.com/office/drawing/2014/main" xmlns="" id="{A5B67D4C-7A03-AED1-4E19-46FEFA1192CD}"/>
              </a:ext>
            </a:extLst>
          </p:cNvPr>
          <p:cNvSpPr txBox="1"/>
          <p:nvPr/>
        </p:nvSpPr>
        <p:spPr>
          <a:xfrm>
            <a:off x="5588538" y="3605942"/>
            <a:ext cx="1504303" cy="2667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p>
            <a:pPr defTabSz="412750" hangingPunct="0">
              <a:defRPr sz="1800">
                <a:solidFill>
                  <a:srgbClr val="A7A7A7"/>
                </a:solidFill>
                <a:latin typeface="Barlow Medium"/>
                <a:ea typeface="Barlow Medium"/>
                <a:cs typeface="Barlow Medium"/>
                <a:sym typeface="Barlow Medium"/>
              </a:defRPr>
            </a:pPr>
            <a:r>
              <a:rPr lang="pt-BR" sz="1400" kern="0" dirty="0">
                <a:solidFill>
                  <a:prstClr val="black"/>
                </a:solidFill>
                <a:latin typeface="Barlow SemiBold"/>
                <a:sym typeface="Barlow SemiBold"/>
              </a:rPr>
              <a:t>Núcleo de Dança</a:t>
            </a:r>
            <a:endParaRPr sz="1400" kern="0" dirty="0">
              <a:solidFill>
                <a:prstClr val="black"/>
              </a:solidFill>
              <a:latin typeface="Barlow SemiBold"/>
              <a:sym typeface="Barlow Medium"/>
            </a:endParaRPr>
          </a:p>
        </p:txBody>
      </p:sp>
      <p:sp>
        <p:nvSpPr>
          <p:cNvPr id="48" name="Lorem Ipsum is simply dummy text of the printing and typesetting industry. Lorem Ipsum has been the industry's standard dummy text ever since the 1500s, when an unknown printer took a galley of type and scrambled it to make a type specimen book. It has s">
            <a:extLst>
              <a:ext uri="{FF2B5EF4-FFF2-40B4-BE49-F238E27FC236}">
                <a16:creationId xmlns:a16="http://schemas.microsoft.com/office/drawing/2014/main" xmlns="" id="{1085B4B1-FB4C-38A9-18D0-5C60BC7D637A}"/>
              </a:ext>
            </a:extLst>
          </p:cNvPr>
          <p:cNvSpPr txBox="1"/>
          <p:nvPr/>
        </p:nvSpPr>
        <p:spPr>
          <a:xfrm>
            <a:off x="5596711" y="3218266"/>
            <a:ext cx="1504303" cy="2667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p>
            <a:pPr defTabSz="412750" hangingPunct="0">
              <a:defRPr sz="1800">
                <a:solidFill>
                  <a:srgbClr val="A7A7A7"/>
                </a:solidFill>
                <a:latin typeface="Barlow Medium"/>
                <a:ea typeface="Barlow Medium"/>
                <a:cs typeface="Barlow Medium"/>
                <a:sym typeface="Barlow Medium"/>
              </a:defRPr>
            </a:pPr>
            <a:r>
              <a:rPr lang="pt-BR" sz="1400" kern="0" dirty="0">
                <a:solidFill>
                  <a:prstClr val="black"/>
                </a:solidFill>
                <a:latin typeface="Barlow SemiBold"/>
                <a:sym typeface="Barlow SemiBold"/>
              </a:rPr>
              <a:t>Núcleo de Música</a:t>
            </a:r>
            <a:endParaRPr sz="1400" kern="0" dirty="0">
              <a:solidFill>
                <a:prstClr val="black"/>
              </a:solidFill>
              <a:latin typeface="Barlow SemiBold"/>
              <a:sym typeface="Barlow Medium"/>
            </a:endParaRPr>
          </a:p>
        </p:txBody>
      </p:sp>
      <p:sp>
        <p:nvSpPr>
          <p:cNvPr id="49" name="Line">
            <a:extLst>
              <a:ext uri="{FF2B5EF4-FFF2-40B4-BE49-F238E27FC236}">
                <a16:creationId xmlns:a16="http://schemas.microsoft.com/office/drawing/2014/main" xmlns="" id="{064FAF5C-02C6-76D7-A797-78DE56FCCCC1}"/>
              </a:ext>
            </a:extLst>
          </p:cNvPr>
          <p:cNvSpPr/>
          <p:nvPr/>
        </p:nvSpPr>
        <p:spPr>
          <a:xfrm>
            <a:off x="5103619" y="2749289"/>
            <a:ext cx="140776" cy="0"/>
          </a:xfrm>
          <a:prstGeom prst="line">
            <a:avLst/>
          </a:prstGeom>
          <a:noFill/>
          <a:ln w="25400" cap="flat">
            <a:solidFill>
              <a:schemeClr val="accent5"/>
            </a:solidFill>
            <a:prstDash val="solid"/>
            <a:round/>
          </a:ln>
          <a:effectLst/>
        </p:spPr>
        <p:txBody>
          <a:bodyPr wrap="square" lIns="22859" tIns="22859" rIns="22859" bIns="22859" numCol="1" anchor="t">
            <a:noAutofit/>
          </a:bodyPr>
          <a:lstStyle/>
          <a:p>
            <a:pPr algn="ctr" defTabSz="412750" hangingPunct="0"/>
            <a:endParaRPr sz="1500" kern="0">
              <a:solidFill>
                <a:srgbClr val="000000"/>
              </a:solidFill>
              <a:latin typeface="Helvetica Neue"/>
              <a:sym typeface="Helvetica Neue"/>
            </a:endParaRPr>
          </a:p>
        </p:txBody>
      </p:sp>
      <p:sp>
        <p:nvSpPr>
          <p:cNvPr id="50" name="Line">
            <a:extLst>
              <a:ext uri="{FF2B5EF4-FFF2-40B4-BE49-F238E27FC236}">
                <a16:creationId xmlns:a16="http://schemas.microsoft.com/office/drawing/2014/main" xmlns="" id="{37CCBA7F-A2C6-0DA0-0E01-9C729F2656A6}"/>
              </a:ext>
            </a:extLst>
          </p:cNvPr>
          <p:cNvSpPr/>
          <p:nvPr/>
        </p:nvSpPr>
        <p:spPr>
          <a:xfrm>
            <a:off x="5116354" y="3583009"/>
            <a:ext cx="124531" cy="0"/>
          </a:xfrm>
          <a:prstGeom prst="line">
            <a:avLst/>
          </a:prstGeom>
          <a:noFill/>
          <a:ln w="25400" cap="flat">
            <a:solidFill>
              <a:schemeClr val="accent5"/>
            </a:solidFill>
            <a:prstDash val="solid"/>
            <a:round/>
          </a:ln>
          <a:effectLst/>
        </p:spPr>
        <p:txBody>
          <a:bodyPr wrap="square" lIns="22859" tIns="22859" rIns="22859" bIns="22859" numCol="1" anchor="t">
            <a:noAutofit/>
          </a:bodyPr>
          <a:lstStyle/>
          <a:p>
            <a:pPr algn="ctr" defTabSz="412750" hangingPunct="0"/>
            <a:endParaRPr sz="1500" kern="0">
              <a:solidFill>
                <a:srgbClr val="000000"/>
              </a:solidFill>
              <a:latin typeface="Helvetica Neue"/>
              <a:sym typeface="Helvetica Neue"/>
            </a:endParaRPr>
          </a:p>
        </p:txBody>
      </p:sp>
      <p:sp>
        <p:nvSpPr>
          <p:cNvPr id="51" name="Circle">
            <a:extLst>
              <a:ext uri="{FF2B5EF4-FFF2-40B4-BE49-F238E27FC236}">
                <a16:creationId xmlns:a16="http://schemas.microsoft.com/office/drawing/2014/main" xmlns="" id="{0324C6BF-E4A1-1E08-EF0C-FB4500961AC1}"/>
              </a:ext>
            </a:extLst>
          </p:cNvPr>
          <p:cNvSpPr/>
          <p:nvPr/>
        </p:nvSpPr>
        <p:spPr>
          <a:xfrm>
            <a:off x="5525247" y="2512985"/>
            <a:ext cx="43084" cy="43084"/>
          </a:xfrm>
          <a:prstGeom prst="ellipse">
            <a:avLst/>
          </a:prstGeom>
          <a:solidFill>
            <a:schemeClr val="accent1"/>
          </a:solidFill>
          <a:ln w="12700" cap="flat">
            <a:noFill/>
            <a:miter lim="400000"/>
          </a:ln>
          <a:effectLst/>
        </p:spPr>
        <p:txBody>
          <a:bodyPr wrap="square" lIns="0" tIns="0" rIns="0" bIns="0" numCol="1" anchor="ctr">
            <a:noAutofit/>
          </a:bodyPr>
          <a:lstStyle/>
          <a:p>
            <a:pPr algn="ctr" defTabSz="412750" hangingPunct="0"/>
            <a:endParaRPr sz="1500" kern="0">
              <a:solidFill>
                <a:srgbClr val="000000"/>
              </a:solidFill>
              <a:latin typeface="Helvetica Neue"/>
              <a:sym typeface="Helvetica Neue"/>
            </a:endParaRPr>
          </a:p>
        </p:txBody>
      </p:sp>
      <p:sp>
        <p:nvSpPr>
          <p:cNvPr id="52" name="Circle">
            <a:extLst>
              <a:ext uri="{FF2B5EF4-FFF2-40B4-BE49-F238E27FC236}">
                <a16:creationId xmlns:a16="http://schemas.microsoft.com/office/drawing/2014/main" xmlns="" id="{50B34D4F-C9DE-4574-9492-2DBC0793C597}"/>
              </a:ext>
            </a:extLst>
          </p:cNvPr>
          <p:cNvSpPr/>
          <p:nvPr/>
        </p:nvSpPr>
        <p:spPr>
          <a:xfrm>
            <a:off x="5525247" y="3326278"/>
            <a:ext cx="43084" cy="43084"/>
          </a:xfrm>
          <a:prstGeom prst="ellipse">
            <a:avLst/>
          </a:prstGeom>
          <a:solidFill>
            <a:schemeClr val="accent1"/>
          </a:solidFill>
          <a:ln w="12700" cap="flat">
            <a:noFill/>
            <a:miter lim="400000"/>
          </a:ln>
          <a:effectLst/>
        </p:spPr>
        <p:txBody>
          <a:bodyPr wrap="square" lIns="0" tIns="0" rIns="0" bIns="0" numCol="1" anchor="ctr">
            <a:noAutofit/>
          </a:bodyPr>
          <a:lstStyle/>
          <a:p>
            <a:pPr algn="ctr" defTabSz="412750" hangingPunct="0"/>
            <a:endParaRPr sz="1500" kern="0">
              <a:solidFill>
                <a:srgbClr val="000000"/>
              </a:solidFill>
              <a:latin typeface="Helvetica Neue"/>
              <a:sym typeface="Helvetica Neue"/>
            </a:endParaRPr>
          </a:p>
        </p:txBody>
      </p:sp>
      <p:sp>
        <p:nvSpPr>
          <p:cNvPr id="53" name="Circle">
            <a:extLst>
              <a:ext uri="{FF2B5EF4-FFF2-40B4-BE49-F238E27FC236}">
                <a16:creationId xmlns:a16="http://schemas.microsoft.com/office/drawing/2014/main" xmlns="" id="{25C85CF9-04F4-EA3F-6D2B-73ED089A216B}"/>
              </a:ext>
            </a:extLst>
          </p:cNvPr>
          <p:cNvSpPr/>
          <p:nvPr/>
        </p:nvSpPr>
        <p:spPr>
          <a:xfrm>
            <a:off x="5525247" y="2930805"/>
            <a:ext cx="43084" cy="43084"/>
          </a:xfrm>
          <a:prstGeom prst="ellipse">
            <a:avLst/>
          </a:prstGeom>
          <a:solidFill>
            <a:schemeClr val="accent1"/>
          </a:solidFill>
          <a:ln w="12700" cap="flat">
            <a:noFill/>
            <a:miter lim="400000"/>
          </a:ln>
          <a:effectLst/>
        </p:spPr>
        <p:txBody>
          <a:bodyPr wrap="square" lIns="0" tIns="0" rIns="0" bIns="0" numCol="1" anchor="ctr">
            <a:noAutofit/>
          </a:bodyPr>
          <a:lstStyle/>
          <a:p>
            <a:pPr algn="ctr" defTabSz="412750" hangingPunct="0"/>
            <a:endParaRPr sz="1500" kern="0">
              <a:solidFill>
                <a:srgbClr val="000000"/>
              </a:solidFill>
              <a:latin typeface="Helvetica Neue"/>
              <a:sym typeface="Helvetica Neue"/>
            </a:endParaRPr>
          </a:p>
        </p:txBody>
      </p:sp>
      <p:sp>
        <p:nvSpPr>
          <p:cNvPr id="54" name="Circle">
            <a:extLst>
              <a:ext uri="{FF2B5EF4-FFF2-40B4-BE49-F238E27FC236}">
                <a16:creationId xmlns:a16="http://schemas.microsoft.com/office/drawing/2014/main" xmlns="" id="{96F3746B-074B-C2B7-A5F5-A9B52B33CE81}"/>
              </a:ext>
            </a:extLst>
          </p:cNvPr>
          <p:cNvSpPr/>
          <p:nvPr/>
        </p:nvSpPr>
        <p:spPr>
          <a:xfrm>
            <a:off x="5525247" y="3744098"/>
            <a:ext cx="43084" cy="43084"/>
          </a:xfrm>
          <a:prstGeom prst="ellipse">
            <a:avLst/>
          </a:prstGeom>
          <a:solidFill>
            <a:schemeClr val="accent1"/>
          </a:solidFill>
          <a:ln w="12700" cap="flat">
            <a:noFill/>
            <a:miter lim="400000"/>
          </a:ln>
          <a:effectLst/>
        </p:spPr>
        <p:txBody>
          <a:bodyPr wrap="square" lIns="0" tIns="0" rIns="0" bIns="0" numCol="1" anchor="ctr">
            <a:noAutofit/>
          </a:bodyPr>
          <a:lstStyle/>
          <a:p>
            <a:pPr algn="ctr" defTabSz="412750" hangingPunct="0"/>
            <a:endParaRPr sz="1500" kern="0">
              <a:solidFill>
                <a:srgbClr val="000000"/>
              </a:solidFill>
              <a:latin typeface="Helvetica Neue"/>
              <a:sym typeface="Helvetica Neue"/>
            </a:endParaRPr>
          </a:p>
        </p:txBody>
      </p:sp>
      <p:sp>
        <p:nvSpPr>
          <p:cNvPr id="55" name="Rounded Rectangle">
            <a:extLst>
              <a:ext uri="{FF2B5EF4-FFF2-40B4-BE49-F238E27FC236}">
                <a16:creationId xmlns:a16="http://schemas.microsoft.com/office/drawing/2014/main" xmlns="" id="{60C5208B-D07C-847E-2A3B-CDBA92BCD794}"/>
              </a:ext>
            </a:extLst>
          </p:cNvPr>
          <p:cNvSpPr/>
          <p:nvPr/>
        </p:nvSpPr>
        <p:spPr>
          <a:xfrm>
            <a:off x="2128022" y="2678206"/>
            <a:ext cx="1404156" cy="938192"/>
          </a:xfrm>
          <a:prstGeom prst="roundRect">
            <a:avLst>
              <a:gd name="adj" fmla="val 50000"/>
            </a:avLst>
          </a:prstGeom>
          <a:ln w="25400">
            <a:solidFill>
              <a:schemeClr val="accent5"/>
            </a:solidFill>
          </a:ln>
        </p:spPr>
        <p:txBody>
          <a:bodyPr lIns="0" tIns="0" rIns="0" bIns="0" anchor="ctr"/>
          <a:lstStyle/>
          <a:p>
            <a:pPr algn="ctr" defTabSz="412750" hangingPunct="0"/>
            <a:endParaRPr sz="1500" b="1" kern="0">
              <a:solidFill>
                <a:srgbClr val="000000"/>
              </a:solidFill>
              <a:latin typeface="Helvetica Neue"/>
              <a:sym typeface="Helvetica Neue"/>
            </a:endParaRPr>
          </a:p>
        </p:txBody>
      </p:sp>
      <p:sp>
        <p:nvSpPr>
          <p:cNvPr id="56" name="Rounded Rectangle">
            <a:extLst>
              <a:ext uri="{FF2B5EF4-FFF2-40B4-BE49-F238E27FC236}">
                <a16:creationId xmlns:a16="http://schemas.microsoft.com/office/drawing/2014/main" xmlns="" id="{45C26103-6C7A-2779-D58B-A2F4E05B4262}"/>
              </a:ext>
            </a:extLst>
          </p:cNvPr>
          <p:cNvSpPr/>
          <p:nvPr/>
        </p:nvSpPr>
        <p:spPr>
          <a:xfrm>
            <a:off x="6124466" y="4226378"/>
            <a:ext cx="1404156" cy="432048"/>
          </a:xfrm>
          <a:prstGeom prst="roundRect">
            <a:avLst>
              <a:gd name="adj" fmla="val 50000"/>
            </a:avLst>
          </a:prstGeom>
          <a:ln w="25400">
            <a:solidFill>
              <a:schemeClr val="accent5"/>
            </a:solidFill>
          </a:ln>
        </p:spPr>
        <p:txBody>
          <a:bodyPr lIns="0" tIns="0" rIns="0" bIns="0" anchor="ctr"/>
          <a:lstStyle/>
          <a:p>
            <a:pPr algn="ctr" defTabSz="412750" hangingPunct="0"/>
            <a:endParaRPr sz="1500" b="1" kern="0">
              <a:solidFill>
                <a:srgbClr val="000000"/>
              </a:solidFill>
              <a:latin typeface="Helvetica Neue"/>
              <a:sym typeface="Helvetica Neue"/>
            </a:endParaRPr>
          </a:p>
        </p:txBody>
      </p:sp>
      <p:sp>
        <p:nvSpPr>
          <p:cNvPr id="57" name="Rounded Rectangle">
            <a:extLst>
              <a:ext uri="{FF2B5EF4-FFF2-40B4-BE49-F238E27FC236}">
                <a16:creationId xmlns:a16="http://schemas.microsoft.com/office/drawing/2014/main" xmlns="" id="{CCDD79B3-7F5A-4103-16F7-5EF28F8BC1C5}"/>
              </a:ext>
            </a:extLst>
          </p:cNvPr>
          <p:cNvSpPr/>
          <p:nvPr/>
        </p:nvSpPr>
        <p:spPr>
          <a:xfrm>
            <a:off x="4260238" y="2572875"/>
            <a:ext cx="843381" cy="328678"/>
          </a:xfrm>
          <a:prstGeom prst="roundRect">
            <a:avLst>
              <a:gd name="adj" fmla="val 50000"/>
            </a:avLst>
          </a:prstGeom>
          <a:ln w="25400">
            <a:solidFill>
              <a:schemeClr val="accent5"/>
            </a:solidFill>
          </a:ln>
        </p:spPr>
        <p:txBody>
          <a:bodyPr lIns="0" tIns="0" rIns="0" bIns="0" anchor="ctr"/>
          <a:lstStyle/>
          <a:p>
            <a:pPr algn="ctr" defTabSz="412750" hangingPunct="0"/>
            <a:endParaRPr sz="1500" b="1" kern="0">
              <a:solidFill>
                <a:srgbClr val="000000"/>
              </a:solidFill>
              <a:latin typeface="Helvetica Neue"/>
              <a:sym typeface="Helvetica Neue"/>
            </a:endParaRPr>
          </a:p>
        </p:txBody>
      </p:sp>
      <p:sp>
        <p:nvSpPr>
          <p:cNvPr id="58" name="Rounded Rectangle">
            <a:extLst>
              <a:ext uri="{FF2B5EF4-FFF2-40B4-BE49-F238E27FC236}">
                <a16:creationId xmlns:a16="http://schemas.microsoft.com/office/drawing/2014/main" xmlns="" id="{524B0F54-095C-D382-04A7-9987CAFDEB5F}"/>
              </a:ext>
            </a:extLst>
          </p:cNvPr>
          <p:cNvSpPr/>
          <p:nvPr/>
        </p:nvSpPr>
        <p:spPr>
          <a:xfrm>
            <a:off x="4260239" y="3413798"/>
            <a:ext cx="858924" cy="328678"/>
          </a:xfrm>
          <a:prstGeom prst="roundRect">
            <a:avLst>
              <a:gd name="adj" fmla="val 50000"/>
            </a:avLst>
          </a:prstGeom>
          <a:ln w="25400">
            <a:solidFill>
              <a:schemeClr val="accent5"/>
            </a:solidFill>
          </a:ln>
        </p:spPr>
        <p:txBody>
          <a:bodyPr lIns="0" tIns="0" rIns="0" bIns="0" anchor="ctr"/>
          <a:lstStyle/>
          <a:p>
            <a:pPr algn="ctr" defTabSz="412750" hangingPunct="0"/>
            <a:endParaRPr sz="1500" b="1" kern="0">
              <a:solidFill>
                <a:srgbClr val="000000"/>
              </a:solidFill>
              <a:latin typeface="Helvetica Neue"/>
              <a:sym typeface="Helvetica Neue"/>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Imagem 5" descr="Captura de tela 2023-03-16 130149.png"/>
          <p:cNvPicPr>
            <a:picLocks noGrp="1" noChangeAspect="1"/>
          </p:cNvPicPr>
          <p:nvPr>
            <p:ph type="pic" sz="quarter" idx="10"/>
          </p:nvPr>
        </p:nvPicPr>
        <p:blipFill>
          <a:blip r:embed="rId2" cstate="print"/>
          <a:srcRect t="36678" b="36678"/>
          <a:stretch>
            <a:fillRect/>
          </a:stretch>
        </p:blipFill>
        <p:spPr>
          <a:xfrm>
            <a:off x="0" y="-1588"/>
            <a:ext cx="12192000" cy="6859588"/>
          </a:xfrm>
        </p:spPr>
      </p:pic>
      <p:sp>
        <p:nvSpPr>
          <p:cNvPr id="1774" name="Rectangle"/>
          <p:cNvSpPr/>
          <p:nvPr/>
        </p:nvSpPr>
        <p:spPr>
          <a:xfrm>
            <a:off x="0" y="-4102"/>
            <a:ext cx="12196631" cy="6862102"/>
          </a:xfrm>
          <a:prstGeom prst="rect">
            <a:avLst/>
          </a:prstGeom>
          <a:gradFill>
            <a:gsLst>
              <a:gs pos="5000">
                <a:srgbClr val="313D4D"/>
              </a:gs>
              <a:gs pos="100000">
                <a:schemeClr val="accent2">
                  <a:lumMod val="50000"/>
                </a:schemeClr>
              </a:gs>
            </a:gsLst>
            <a:lin ang="1995120"/>
          </a:gradFill>
          <a:ln w="12700">
            <a:miter lim="400000"/>
          </a:ln>
        </p:spPr>
        <p:txBody>
          <a:bodyPr lIns="0" tIns="0" rIns="0" bIns="0" anchor="ctr"/>
          <a:lstStyle/>
          <a:p>
            <a:pPr lvl="0" algn="ctr" defTabSz="412750" hangingPunct="0">
              <a:defRPr sz="3200" b="0">
                <a:solidFill>
                  <a:srgbClr val="FFFFFF"/>
                </a:solidFill>
                <a:latin typeface="+mn-lt"/>
                <a:ea typeface="+mn-ea"/>
                <a:cs typeface="+mn-cs"/>
                <a:sym typeface="Helvetica Neue Medium"/>
              </a:defRPr>
            </a:pPr>
            <a:endParaRPr kumimoji="0" sz="1600" b="0" i="0" u="none" strike="noStrike" kern="0" cap="none" spc="0" normalizeH="0" baseline="0" noProof="0" dirty="0">
              <a:ln>
                <a:noFill/>
              </a:ln>
              <a:solidFill>
                <a:schemeClr val="bg1"/>
              </a:solidFill>
              <a:effectLst/>
              <a:uLnTx/>
              <a:uFillTx/>
              <a:latin typeface="Helvetica Neue Medium"/>
              <a:sym typeface="Helvetica Neue Medium"/>
            </a:endParaRPr>
          </a:p>
        </p:txBody>
      </p:sp>
      <p:pic>
        <p:nvPicPr>
          <p:cNvPr id="5" name="Imagem 4">
            <a:extLst>
              <a:ext uri="{FF2B5EF4-FFF2-40B4-BE49-F238E27FC236}">
                <a16:creationId xmlns="" xmlns:a16="http://schemas.microsoft.com/office/drawing/2014/main" id="{E8520498-C392-B207-4D72-5AAD741CB17C}"/>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74214" y="1576126"/>
            <a:ext cx="2773577" cy="3411128"/>
          </a:xfrm>
          <a:prstGeom prst="rect">
            <a:avLst/>
          </a:prstGeom>
        </p:spPr>
      </p:pic>
      <p:sp>
        <p:nvSpPr>
          <p:cNvPr id="10" name="CaixaDeTexto 9"/>
          <p:cNvSpPr txBox="1"/>
          <p:nvPr/>
        </p:nvSpPr>
        <p:spPr>
          <a:xfrm>
            <a:off x="6415319" y="1999731"/>
            <a:ext cx="5355768"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pt-BR" sz="2400" b="1" i="0" u="none" strike="noStrike" cap="none" spc="0" normalizeH="0" baseline="0" dirty="0" smtClean="0">
                <a:ln>
                  <a:noFill/>
                </a:ln>
                <a:solidFill>
                  <a:schemeClr val="bg1"/>
                </a:solidFill>
                <a:effectLst/>
                <a:uFillTx/>
                <a:latin typeface="Montserrat" pitchFamily="2" charset="0"/>
                <a:ea typeface="Helvetica Neue"/>
                <a:cs typeface="Helvetica Neue"/>
                <a:sym typeface="Helvetica Neue"/>
              </a:rPr>
              <a:t>Alunos</a:t>
            </a:r>
            <a:r>
              <a:rPr lang="pt-BR" sz="2400" b="1" dirty="0" smtClean="0">
                <a:solidFill>
                  <a:schemeClr val="bg1"/>
                </a:solidFill>
                <a:latin typeface="Montserrat" pitchFamily="2" charset="0"/>
                <a:ea typeface="Helvetica Neue"/>
                <a:cs typeface="Helvetica Neue"/>
                <a:sym typeface="Helvetica Neue"/>
              </a:rPr>
              <a:t> cursando no complexo</a:t>
            </a:r>
          </a:p>
          <a:p>
            <a:pPr marL="0" marR="0" indent="0" algn="ctr" defTabSz="825500" rtl="0" fontAlgn="auto" latinLnBrk="0" hangingPunct="0">
              <a:lnSpc>
                <a:spcPct val="100000"/>
              </a:lnSpc>
              <a:spcBef>
                <a:spcPts val="0"/>
              </a:spcBef>
              <a:spcAft>
                <a:spcPts val="0"/>
              </a:spcAft>
              <a:buClrTx/>
              <a:buSzTx/>
              <a:buFontTx/>
              <a:buNone/>
              <a:tabLst/>
            </a:pPr>
            <a:r>
              <a:rPr kumimoji="0" lang="pt-BR" sz="3200" b="1" i="0" u="none" strike="noStrike" cap="none" spc="0" normalizeH="0" baseline="0" dirty="0" smtClean="0">
                <a:ln>
                  <a:noFill/>
                </a:ln>
                <a:solidFill>
                  <a:schemeClr val="bg1"/>
                </a:solidFill>
                <a:effectLst/>
                <a:uFillTx/>
                <a:latin typeface="Montserrat" pitchFamily="2" charset="0"/>
                <a:ea typeface="Helvetica Neue"/>
                <a:cs typeface="Helvetica Neue"/>
                <a:sym typeface="Helvetica Neue"/>
              </a:rPr>
              <a:t>762</a:t>
            </a:r>
            <a:endParaRPr kumimoji="0" lang="pt-BR" sz="3200" b="1" i="0" u="none" strike="noStrike" cap="none" spc="0" normalizeH="0" baseline="0" dirty="0">
              <a:ln>
                <a:noFill/>
              </a:ln>
              <a:solidFill>
                <a:schemeClr val="bg1"/>
              </a:solidFill>
              <a:effectLst/>
              <a:uFillTx/>
              <a:latin typeface="Montserrat" pitchFamily="2" charset="0"/>
              <a:ea typeface="Helvetica Neue"/>
              <a:cs typeface="Helvetica Neue"/>
              <a:sym typeface="Helvetica Neue"/>
            </a:endParaRPr>
          </a:p>
        </p:txBody>
      </p:sp>
      <p:sp>
        <p:nvSpPr>
          <p:cNvPr id="11" name="CaixaDeTexto 10"/>
          <p:cNvSpPr txBox="1"/>
          <p:nvPr/>
        </p:nvSpPr>
        <p:spPr>
          <a:xfrm>
            <a:off x="6125047" y="4256686"/>
            <a:ext cx="6066972"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pt-BR" sz="2400" b="1" i="0" u="none" strike="noStrike" cap="none" spc="0" normalizeH="0" baseline="0" dirty="0" smtClean="0">
                <a:ln>
                  <a:noFill/>
                </a:ln>
                <a:solidFill>
                  <a:schemeClr val="bg1"/>
                </a:solidFill>
                <a:effectLst/>
                <a:uFillTx/>
                <a:latin typeface="Montserrat" pitchFamily="2" charset="0"/>
                <a:ea typeface="Helvetica Neue"/>
                <a:cs typeface="Helvetica Neue"/>
                <a:sym typeface="Helvetica Neue"/>
              </a:rPr>
              <a:t>Alunos cursando no Museu do Café</a:t>
            </a:r>
          </a:p>
          <a:p>
            <a:pPr marL="0" marR="0" indent="0" algn="ctr" defTabSz="825500" rtl="0" fontAlgn="auto" latinLnBrk="0" hangingPunct="0">
              <a:lnSpc>
                <a:spcPct val="100000"/>
              </a:lnSpc>
              <a:spcBef>
                <a:spcPts val="0"/>
              </a:spcBef>
              <a:spcAft>
                <a:spcPts val="0"/>
              </a:spcAft>
              <a:buClrTx/>
              <a:buSzTx/>
              <a:buFontTx/>
              <a:buNone/>
              <a:tabLst/>
            </a:pPr>
            <a:r>
              <a:rPr lang="pt-BR" sz="3200" b="1" dirty="0" smtClean="0">
                <a:solidFill>
                  <a:schemeClr val="bg1"/>
                </a:solidFill>
                <a:latin typeface="Montserrat" pitchFamily="2" charset="0"/>
                <a:ea typeface="Helvetica Neue"/>
                <a:cs typeface="Helvetica Neue"/>
                <a:sym typeface="Helvetica Neue"/>
              </a:rPr>
              <a:t>59</a:t>
            </a:r>
          </a:p>
        </p:txBody>
      </p:sp>
      <p:sp>
        <p:nvSpPr>
          <p:cNvPr id="14" name="Retângulo de cantos arredondados 13"/>
          <p:cNvSpPr/>
          <p:nvPr/>
        </p:nvSpPr>
        <p:spPr>
          <a:xfrm>
            <a:off x="3672165" y="217710"/>
            <a:ext cx="2412000" cy="6552000"/>
          </a:xfrm>
          <a:prstGeom prst="round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BR"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3" name="CaixaDeTexto 12"/>
          <p:cNvSpPr txBox="1"/>
          <p:nvPr/>
        </p:nvSpPr>
        <p:spPr>
          <a:xfrm>
            <a:off x="3889826" y="237543"/>
            <a:ext cx="2583546" cy="65043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825500" rtl="0" fontAlgn="auto" latinLnBrk="0" hangingPunct="0">
              <a:lnSpc>
                <a:spcPct val="100000"/>
              </a:lnSpc>
              <a:spcBef>
                <a:spcPts val="0"/>
              </a:spcBef>
              <a:spcAft>
                <a:spcPts val="0"/>
              </a:spcAft>
              <a:buClrTx/>
              <a:buSzTx/>
              <a:buFontTx/>
              <a:buNone/>
              <a:tabLst/>
            </a:pPr>
            <a:r>
              <a:rPr lang="pt-BR" sz="1600" b="1" dirty="0" smtClean="0">
                <a:solidFill>
                  <a:srgbClr val="303951"/>
                </a:solidFill>
                <a:latin typeface="Montserrat" pitchFamily="2" charset="0"/>
                <a:ea typeface="Helvetica Neue"/>
                <a:cs typeface="Helvetica Neue"/>
                <a:sym typeface="Helvetica Neue"/>
              </a:rPr>
              <a:t>Cursos ofertados:</a:t>
            </a:r>
          </a:p>
          <a:p>
            <a:pPr marL="0" marR="0" indent="0" algn="just" defTabSz="825500" rtl="0" fontAlgn="auto" latinLnBrk="0" hangingPunct="0">
              <a:lnSpc>
                <a:spcPct val="100000"/>
              </a:lnSpc>
              <a:spcBef>
                <a:spcPts val="0"/>
              </a:spcBef>
              <a:spcAft>
                <a:spcPts val="0"/>
              </a:spcAft>
              <a:buClrTx/>
              <a:buSzTx/>
              <a:buFont typeface="Arial" pitchFamily="34" charset="0"/>
              <a:buChar char="•"/>
              <a:tabLst/>
            </a:pPr>
            <a:r>
              <a:rPr kumimoji="0" lang="pt-BR" sz="1600" b="1" i="0" u="none" strike="noStrike" cap="none" spc="0" normalizeH="0" baseline="0" dirty="0" smtClean="0">
                <a:ln>
                  <a:noFill/>
                </a:ln>
                <a:solidFill>
                  <a:srgbClr val="303951"/>
                </a:solidFill>
                <a:effectLst/>
                <a:uFillTx/>
                <a:latin typeface="Montserrat" pitchFamily="2" charset="0"/>
                <a:ea typeface="Helvetica Neue"/>
                <a:cs typeface="Helvetica Neue"/>
                <a:sym typeface="Helvetica Neue"/>
              </a:rPr>
              <a:t> Bateria</a:t>
            </a:r>
          </a:p>
          <a:p>
            <a:pPr marL="0" marR="0" indent="0" algn="just" defTabSz="825500" rtl="0" fontAlgn="auto" latinLnBrk="0" hangingPunct="0">
              <a:lnSpc>
                <a:spcPct val="100000"/>
              </a:lnSpc>
              <a:spcBef>
                <a:spcPts val="0"/>
              </a:spcBef>
              <a:spcAft>
                <a:spcPts val="0"/>
              </a:spcAft>
              <a:buClrTx/>
              <a:buSzTx/>
              <a:buFont typeface="Arial" pitchFamily="34" charset="0"/>
              <a:buChar char="•"/>
              <a:tabLst/>
            </a:pPr>
            <a:r>
              <a:rPr lang="pt-BR" sz="1600" b="1" dirty="0" smtClean="0">
                <a:solidFill>
                  <a:srgbClr val="303951"/>
                </a:solidFill>
                <a:latin typeface="Montserrat" pitchFamily="2" charset="0"/>
                <a:ea typeface="Helvetica Neue"/>
                <a:cs typeface="Helvetica Neue"/>
                <a:sym typeface="Helvetica Neue"/>
              </a:rPr>
              <a:t> Teclado</a:t>
            </a:r>
          </a:p>
          <a:p>
            <a:pPr marL="0" marR="0" indent="0" algn="just" defTabSz="825500" rtl="0" fontAlgn="auto" latinLnBrk="0" hangingPunct="0">
              <a:lnSpc>
                <a:spcPct val="100000"/>
              </a:lnSpc>
              <a:spcBef>
                <a:spcPts val="0"/>
              </a:spcBef>
              <a:spcAft>
                <a:spcPts val="0"/>
              </a:spcAft>
              <a:buClrTx/>
              <a:buSzTx/>
              <a:buFont typeface="Arial" pitchFamily="34" charset="0"/>
              <a:buChar char="•"/>
              <a:tabLst/>
            </a:pPr>
            <a:r>
              <a:rPr kumimoji="0" lang="pt-BR" sz="1600" b="1" i="0" u="none" strike="noStrike" cap="none" spc="0" normalizeH="0" dirty="0" smtClean="0">
                <a:ln>
                  <a:noFill/>
                </a:ln>
                <a:solidFill>
                  <a:srgbClr val="303951"/>
                </a:solidFill>
                <a:effectLst/>
                <a:uFillTx/>
                <a:latin typeface="Montserrat" pitchFamily="2" charset="0"/>
                <a:ea typeface="Helvetica Neue"/>
                <a:cs typeface="Helvetica Neue"/>
                <a:sym typeface="Helvetica Neue"/>
              </a:rPr>
              <a:t> Violão</a:t>
            </a:r>
          </a:p>
          <a:p>
            <a:pPr marL="0" marR="0" indent="0" algn="just" defTabSz="825500" rtl="0" fontAlgn="auto" latinLnBrk="0" hangingPunct="0">
              <a:lnSpc>
                <a:spcPct val="100000"/>
              </a:lnSpc>
              <a:spcBef>
                <a:spcPts val="0"/>
              </a:spcBef>
              <a:spcAft>
                <a:spcPts val="0"/>
              </a:spcAft>
              <a:buClrTx/>
              <a:buSzTx/>
              <a:buFont typeface="Arial" pitchFamily="34" charset="0"/>
              <a:buChar char="•"/>
              <a:tabLst/>
            </a:pPr>
            <a:r>
              <a:rPr lang="pt-BR" sz="1600" b="1" dirty="0" smtClean="0">
                <a:solidFill>
                  <a:srgbClr val="303951"/>
                </a:solidFill>
                <a:latin typeface="Montserrat" pitchFamily="2" charset="0"/>
                <a:ea typeface="Helvetica Neue"/>
                <a:cs typeface="Helvetica Neue"/>
                <a:sym typeface="Helvetica Neue"/>
              </a:rPr>
              <a:t> Guitarra</a:t>
            </a:r>
          </a:p>
          <a:p>
            <a:pPr marL="0" marR="0" indent="0" algn="just" defTabSz="825500" rtl="0" fontAlgn="auto" latinLnBrk="0" hangingPunct="0">
              <a:lnSpc>
                <a:spcPct val="100000"/>
              </a:lnSpc>
              <a:spcBef>
                <a:spcPts val="0"/>
              </a:spcBef>
              <a:spcAft>
                <a:spcPts val="0"/>
              </a:spcAft>
              <a:buClrTx/>
              <a:buSzTx/>
              <a:buFont typeface="Arial" pitchFamily="34" charset="0"/>
              <a:buChar char="•"/>
              <a:tabLst/>
            </a:pPr>
            <a:r>
              <a:rPr kumimoji="0" lang="pt-BR" sz="1600" b="1" i="0" u="none" strike="noStrike" cap="none" spc="0" normalizeH="0" dirty="0" smtClean="0">
                <a:ln>
                  <a:noFill/>
                </a:ln>
                <a:solidFill>
                  <a:srgbClr val="303951"/>
                </a:solidFill>
                <a:effectLst/>
                <a:uFillTx/>
                <a:latin typeface="Montserrat" pitchFamily="2" charset="0"/>
                <a:ea typeface="Helvetica Neue"/>
                <a:cs typeface="Helvetica Neue"/>
                <a:sym typeface="Helvetica Neue"/>
              </a:rPr>
              <a:t> Baixo</a:t>
            </a:r>
          </a:p>
          <a:p>
            <a:pPr marL="0" marR="0" indent="0" algn="just" defTabSz="825500" rtl="0" fontAlgn="auto" latinLnBrk="0" hangingPunct="0">
              <a:lnSpc>
                <a:spcPct val="100000"/>
              </a:lnSpc>
              <a:spcBef>
                <a:spcPts val="0"/>
              </a:spcBef>
              <a:spcAft>
                <a:spcPts val="0"/>
              </a:spcAft>
              <a:buClrTx/>
              <a:buSzTx/>
              <a:buFont typeface="Arial" pitchFamily="34" charset="0"/>
              <a:buChar char="•"/>
              <a:tabLst/>
            </a:pPr>
            <a:r>
              <a:rPr lang="pt-BR" sz="1600" b="1" dirty="0" smtClean="0">
                <a:solidFill>
                  <a:srgbClr val="303951"/>
                </a:solidFill>
                <a:latin typeface="Montserrat" pitchFamily="2" charset="0"/>
                <a:ea typeface="Helvetica Neue"/>
                <a:cs typeface="Helvetica Neue"/>
                <a:sym typeface="Helvetica Neue"/>
              </a:rPr>
              <a:t> Canto Coral</a:t>
            </a:r>
          </a:p>
          <a:p>
            <a:pPr marL="0" marR="0" indent="0" algn="just" defTabSz="825500" rtl="0" fontAlgn="auto" latinLnBrk="0" hangingPunct="0">
              <a:lnSpc>
                <a:spcPct val="100000"/>
              </a:lnSpc>
              <a:spcBef>
                <a:spcPts val="0"/>
              </a:spcBef>
              <a:spcAft>
                <a:spcPts val="0"/>
              </a:spcAft>
              <a:buClrTx/>
              <a:buSzTx/>
              <a:buFont typeface="Arial" pitchFamily="34" charset="0"/>
              <a:buChar char="•"/>
              <a:tabLst/>
            </a:pPr>
            <a:r>
              <a:rPr kumimoji="0" lang="pt-BR" sz="1600" b="1" i="0" u="none" strike="noStrike" cap="none" spc="0" normalizeH="0" dirty="0" smtClean="0">
                <a:ln>
                  <a:noFill/>
                </a:ln>
                <a:solidFill>
                  <a:srgbClr val="303951"/>
                </a:solidFill>
                <a:effectLst/>
                <a:uFillTx/>
                <a:latin typeface="Montserrat" pitchFamily="2" charset="0"/>
                <a:ea typeface="Helvetica Neue"/>
                <a:cs typeface="Helvetica Neue"/>
                <a:sym typeface="Helvetica Neue"/>
              </a:rPr>
              <a:t> </a:t>
            </a:r>
            <a:r>
              <a:rPr kumimoji="0" lang="pt-BR" sz="1600" b="1" i="0" u="none" strike="noStrike" cap="none" spc="0" normalizeH="0" dirty="0" err="1" smtClean="0">
                <a:ln>
                  <a:noFill/>
                </a:ln>
                <a:solidFill>
                  <a:srgbClr val="303951"/>
                </a:solidFill>
                <a:effectLst/>
                <a:uFillTx/>
                <a:latin typeface="Montserrat" pitchFamily="2" charset="0"/>
                <a:ea typeface="Helvetica Neue"/>
                <a:cs typeface="Helvetica Neue"/>
                <a:sym typeface="Helvetica Neue"/>
              </a:rPr>
              <a:t>Acordeon</a:t>
            </a:r>
            <a:endParaRPr kumimoji="0" lang="pt-BR" sz="1600" b="1" i="0" u="none" strike="noStrike" cap="none" spc="0" normalizeH="0" dirty="0" smtClean="0">
              <a:ln>
                <a:noFill/>
              </a:ln>
              <a:solidFill>
                <a:srgbClr val="303951"/>
              </a:solidFill>
              <a:effectLst/>
              <a:uFillTx/>
              <a:latin typeface="Montserrat" pitchFamily="2" charset="0"/>
              <a:ea typeface="Helvetica Neue"/>
              <a:cs typeface="Helvetica Neue"/>
              <a:sym typeface="Helvetica Neue"/>
            </a:endParaRPr>
          </a:p>
          <a:p>
            <a:pPr marL="0" marR="0" indent="0" algn="just" defTabSz="825500" rtl="0" fontAlgn="auto" latinLnBrk="0" hangingPunct="0">
              <a:lnSpc>
                <a:spcPct val="100000"/>
              </a:lnSpc>
              <a:spcBef>
                <a:spcPts val="0"/>
              </a:spcBef>
              <a:spcAft>
                <a:spcPts val="0"/>
              </a:spcAft>
              <a:buClrTx/>
              <a:buSzTx/>
              <a:buFont typeface="Arial" pitchFamily="34" charset="0"/>
              <a:buChar char="•"/>
              <a:tabLst/>
            </a:pPr>
            <a:r>
              <a:rPr lang="pt-BR" sz="1600" b="1" dirty="0" smtClean="0">
                <a:solidFill>
                  <a:srgbClr val="303951"/>
                </a:solidFill>
                <a:latin typeface="Montserrat" pitchFamily="2" charset="0"/>
                <a:ea typeface="Helvetica Neue"/>
                <a:cs typeface="Helvetica Neue"/>
                <a:sym typeface="Helvetica Neue"/>
              </a:rPr>
              <a:t> Pintura em Tela</a:t>
            </a:r>
          </a:p>
          <a:p>
            <a:pPr marL="0" marR="0" indent="0" algn="just" defTabSz="825500" rtl="0" fontAlgn="auto" latinLnBrk="0" hangingPunct="0">
              <a:lnSpc>
                <a:spcPct val="100000"/>
              </a:lnSpc>
              <a:spcBef>
                <a:spcPts val="0"/>
              </a:spcBef>
              <a:spcAft>
                <a:spcPts val="0"/>
              </a:spcAft>
              <a:buClrTx/>
              <a:buSzTx/>
              <a:buFont typeface="Arial" pitchFamily="34" charset="0"/>
              <a:buChar char="•"/>
              <a:tabLst/>
            </a:pPr>
            <a:r>
              <a:rPr kumimoji="0" lang="pt-BR" sz="1600" b="1" i="0" u="none" strike="noStrike" cap="none" spc="0" normalizeH="0" dirty="0" smtClean="0">
                <a:ln>
                  <a:noFill/>
                </a:ln>
                <a:solidFill>
                  <a:srgbClr val="303951"/>
                </a:solidFill>
                <a:effectLst/>
                <a:uFillTx/>
                <a:latin typeface="Montserrat" pitchFamily="2" charset="0"/>
                <a:ea typeface="Helvetica Neue"/>
                <a:cs typeface="Helvetica Neue"/>
                <a:sym typeface="Helvetica Neue"/>
              </a:rPr>
              <a:t> Cerâmica</a:t>
            </a:r>
          </a:p>
          <a:p>
            <a:pPr marL="0" marR="0" indent="0" algn="just" defTabSz="825500" rtl="0" fontAlgn="auto" latinLnBrk="0" hangingPunct="0">
              <a:lnSpc>
                <a:spcPct val="100000"/>
              </a:lnSpc>
              <a:spcBef>
                <a:spcPts val="0"/>
              </a:spcBef>
              <a:spcAft>
                <a:spcPts val="0"/>
              </a:spcAft>
              <a:buClrTx/>
              <a:buSzTx/>
              <a:buFont typeface="Arial" pitchFamily="34" charset="0"/>
              <a:buChar char="•"/>
              <a:tabLst/>
            </a:pPr>
            <a:r>
              <a:rPr lang="pt-BR" sz="1600" b="1" dirty="0" smtClean="0">
                <a:solidFill>
                  <a:srgbClr val="303951"/>
                </a:solidFill>
                <a:latin typeface="Montserrat" pitchFamily="2" charset="0"/>
                <a:ea typeface="Helvetica Neue"/>
                <a:cs typeface="Helvetica Neue"/>
                <a:sym typeface="Helvetica Neue"/>
              </a:rPr>
              <a:t> Desenho</a:t>
            </a:r>
          </a:p>
          <a:p>
            <a:pPr marL="0" marR="0" indent="0" algn="just" defTabSz="825500" rtl="0" fontAlgn="auto" latinLnBrk="0" hangingPunct="0">
              <a:lnSpc>
                <a:spcPct val="100000"/>
              </a:lnSpc>
              <a:spcBef>
                <a:spcPts val="0"/>
              </a:spcBef>
              <a:spcAft>
                <a:spcPts val="0"/>
              </a:spcAft>
              <a:buClrTx/>
              <a:buSzTx/>
              <a:buFont typeface="Arial" pitchFamily="34" charset="0"/>
              <a:buChar char="•"/>
              <a:tabLst/>
            </a:pPr>
            <a:r>
              <a:rPr lang="pt-BR" sz="1600" b="1" dirty="0" smtClean="0">
                <a:solidFill>
                  <a:srgbClr val="303951"/>
                </a:solidFill>
                <a:latin typeface="Montserrat" pitchFamily="2" charset="0"/>
                <a:ea typeface="Helvetica Neue"/>
                <a:cs typeface="Helvetica Neue"/>
                <a:sym typeface="Helvetica Neue"/>
              </a:rPr>
              <a:t> Desenho e Design</a:t>
            </a:r>
          </a:p>
          <a:p>
            <a:pPr marL="0" marR="0" indent="0" algn="just" defTabSz="825500" rtl="0" fontAlgn="auto" latinLnBrk="0" hangingPunct="0">
              <a:lnSpc>
                <a:spcPct val="100000"/>
              </a:lnSpc>
              <a:spcBef>
                <a:spcPts val="0"/>
              </a:spcBef>
              <a:spcAft>
                <a:spcPts val="0"/>
              </a:spcAft>
              <a:buClrTx/>
              <a:buSzTx/>
              <a:buFont typeface="Arial" pitchFamily="34" charset="0"/>
              <a:buChar char="•"/>
              <a:tabLst/>
            </a:pPr>
            <a:r>
              <a:rPr lang="pt-BR" sz="1600" b="1" dirty="0" smtClean="0">
                <a:solidFill>
                  <a:srgbClr val="303951"/>
                </a:solidFill>
                <a:latin typeface="Montserrat" pitchFamily="2" charset="0"/>
                <a:ea typeface="Helvetica Neue"/>
                <a:cs typeface="Helvetica Neue"/>
                <a:sym typeface="Helvetica Neue"/>
              </a:rPr>
              <a:t> Fotografia </a:t>
            </a:r>
          </a:p>
          <a:p>
            <a:pPr marL="0" marR="0" indent="0" algn="just" defTabSz="825500" rtl="0" fontAlgn="auto" latinLnBrk="0" hangingPunct="0">
              <a:lnSpc>
                <a:spcPct val="100000"/>
              </a:lnSpc>
              <a:spcBef>
                <a:spcPts val="0"/>
              </a:spcBef>
              <a:spcAft>
                <a:spcPts val="0"/>
              </a:spcAft>
              <a:buClrTx/>
              <a:buSzTx/>
              <a:buFont typeface="Arial" pitchFamily="34" charset="0"/>
              <a:buChar char="•"/>
              <a:tabLst/>
            </a:pPr>
            <a:r>
              <a:rPr lang="pt-BR" sz="1600" b="1" dirty="0" smtClean="0">
                <a:solidFill>
                  <a:srgbClr val="303951"/>
                </a:solidFill>
                <a:latin typeface="Montserrat" pitchFamily="2" charset="0"/>
                <a:ea typeface="Helvetica Neue"/>
                <a:cs typeface="Helvetica Neue"/>
                <a:sym typeface="Helvetica Neue"/>
              </a:rPr>
              <a:t> Danças Urbanas</a:t>
            </a:r>
          </a:p>
          <a:p>
            <a:pPr marL="0" marR="0" indent="0" algn="just" defTabSz="825500" rtl="0" fontAlgn="auto" latinLnBrk="0" hangingPunct="0">
              <a:lnSpc>
                <a:spcPct val="100000"/>
              </a:lnSpc>
              <a:spcBef>
                <a:spcPts val="0"/>
              </a:spcBef>
              <a:spcAft>
                <a:spcPts val="0"/>
              </a:spcAft>
              <a:buClrTx/>
              <a:buSzTx/>
              <a:buFont typeface="Arial" pitchFamily="34" charset="0"/>
              <a:buChar char="•"/>
              <a:tabLst/>
            </a:pPr>
            <a:r>
              <a:rPr lang="pt-BR" sz="1600" b="1" dirty="0" smtClean="0">
                <a:solidFill>
                  <a:srgbClr val="303951"/>
                </a:solidFill>
                <a:latin typeface="Montserrat" pitchFamily="2" charset="0"/>
                <a:ea typeface="Helvetica Neue"/>
                <a:cs typeface="Helvetica Neue"/>
                <a:sym typeface="Helvetica Neue"/>
              </a:rPr>
              <a:t> </a:t>
            </a:r>
            <a:r>
              <a:rPr lang="pt-BR" sz="1600" b="1" dirty="0" err="1" smtClean="0">
                <a:solidFill>
                  <a:srgbClr val="303951"/>
                </a:solidFill>
                <a:latin typeface="Montserrat" pitchFamily="2" charset="0"/>
                <a:ea typeface="Helvetica Neue"/>
                <a:cs typeface="Helvetica Neue"/>
                <a:sym typeface="Helvetica Neue"/>
              </a:rPr>
              <a:t>Ballet</a:t>
            </a:r>
            <a:endParaRPr lang="pt-BR" sz="1600" b="1" dirty="0" smtClean="0">
              <a:solidFill>
                <a:srgbClr val="303951"/>
              </a:solidFill>
              <a:latin typeface="Montserrat" pitchFamily="2" charset="0"/>
              <a:ea typeface="Helvetica Neue"/>
              <a:cs typeface="Helvetica Neue"/>
              <a:sym typeface="Helvetica Neue"/>
            </a:endParaRPr>
          </a:p>
          <a:p>
            <a:pPr marL="0" marR="0" indent="0" algn="just" defTabSz="825500" rtl="0" fontAlgn="auto" latinLnBrk="0" hangingPunct="0">
              <a:lnSpc>
                <a:spcPct val="100000"/>
              </a:lnSpc>
              <a:spcBef>
                <a:spcPts val="0"/>
              </a:spcBef>
              <a:spcAft>
                <a:spcPts val="0"/>
              </a:spcAft>
              <a:buClrTx/>
              <a:buSzTx/>
              <a:buFont typeface="Arial" pitchFamily="34" charset="0"/>
              <a:buChar char="•"/>
              <a:tabLst/>
            </a:pPr>
            <a:r>
              <a:rPr lang="pt-BR" sz="1600" b="1" dirty="0" smtClean="0">
                <a:solidFill>
                  <a:srgbClr val="303951"/>
                </a:solidFill>
                <a:latin typeface="Montserrat" pitchFamily="2" charset="0"/>
                <a:ea typeface="Helvetica Neue"/>
                <a:cs typeface="Helvetica Neue"/>
                <a:sym typeface="Helvetica Neue"/>
              </a:rPr>
              <a:t> Teatro</a:t>
            </a:r>
          </a:p>
          <a:p>
            <a:pPr marL="0" marR="0" indent="0" algn="just" defTabSz="825500" rtl="0" fontAlgn="auto" latinLnBrk="0" hangingPunct="0">
              <a:lnSpc>
                <a:spcPct val="100000"/>
              </a:lnSpc>
              <a:spcBef>
                <a:spcPts val="0"/>
              </a:spcBef>
              <a:spcAft>
                <a:spcPts val="0"/>
              </a:spcAft>
              <a:buClrTx/>
              <a:buSzTx/>
              <a:buFont typeface="Arial" pitchFamily="34" charset="0"/>
              <a:buChar char="•"/>
              <a:tabLst/>
            </a:pPr>
            <a:r>
              <a:rPr lang="pt-BR" sz="1600" b="1" dirty="0" smtClean="0">
                <a:solidFill>
                  <a:srgbClr val="303951"/>
                </a:solidFill>
                <a:latin typeface="Montserrat" pitchFamily="2" charset="0"/>
                <a:ea typeface="Helvetica Neue"/>
                <a:cs typeface="Helvetica Neue"/>
                <a:sym typeface="Helvetica Neue"/>
              </a:rPr>
              <a:t> Violino </a:t>
            </a:r>
          </a:p>
          <a:p>
            <a:pPr marL="0" marR="0" indent="0" algn="just" defTabSz="825500" rtl="0" fontAlgn="auto" latinLnBrk="0" hangingPunct="0">
              <a:lnSpc>
                <a:spcPct val="100000"/>
              </a:lnSpc>
              <a:spcBef>
                <a:spcPts val="0"/>
              </a:spcBef>
              <a:spcAft>
                <a:spcPts val="0"/>
              </a:spcAft>
              <a:buClrTx/>
              <a:buSzTx/>
              <a:buFont typeface="Arial" pitchFamily="34" charset="0"/>
              <a:buChar char="•"/>
              <a:tabLst/>
            </a:pPr>
            <a:r>
              <a:rPr lang="pt-BR" sz="1600" b="1" dirty="0" smtClean="0">
                <a:solidFill>
                  <a:srgbClr val="303951"/>
                </a:solidFill>
                <a:latin typeface="Montserrat" pitchFamily="2" charset="0"/>
                <a:ea typeface="Helvetica Neue"/>
                <a:cs typeface="Helvetica Neue"/>
                <a:sym typeface="Helvetica Neue"/>
              </a:rPr>
              <a:t> Viola </a:t>
            </a:r>
          </a:p>
          <a:p>
            <a:pPr marL="0" marR="0" indent="0" algn="just" defTabSz="825500" rtl="0" fontAlgn="auto" latinLnBrk="0" hangingPunct="0">
              <a:lnSpc>
                <a:spcPct val="100000"/>
              </a:lnSpc>
              <a:spcBef>
                <a:spcPts val="0"/>
              </a:spcBef>
              <a:spcAft>
                <a:spcPts val="0"/>
              </a:spcAft>
              <a:buClrTx/>
              <a:buSzTx/>
              <a:buFont typeface="Arial" pitchFamily="34" charset="0"/>
              <a:buChar char="•"/>
              <a:tabLst/>
            </a:pPr>
            <a:r>
              <a:rPr lang="pt-BR" sz="1600" b="1" dirty="0" smtClean="0">
                <a:solidFill>
                  <a:srgbClr val="303951"/>
                </a:solidFill>
                <a:latin typeface="Montserrat" pitchFamily="2" charset="0"/>
                <a:ea typeface="Helvetica Neue"/>
                <a:cs typeface="Helvetica Neue"/>
                <a:sym typeface="Helvetica Neue"/>
              </a:rPr>
              <a:t> Violoncelo</a:t>
            </a:r>
          </a:p>
          <a:p>
            <a:pPr marL="0" marR="0" indent="0" algn="just" defTabSz="825500" rtl="0" fontAlgn="auto" latinLnBrk="0" hangingPunct="0">
              <a:lnSpc>
                <a:spcPct val="100000"/>
              </a:lnSpc>
              <a:spcBef>
                <a:spcPts val="0"/>
              </a:spcBef>
              <a:spcAft>
                <a:spcPts val="0"/>
              </a:spcAft>
              <a:buClrTx/>
              <a:buSzTx/>
              <a:buFont typeface="Arial" pitchFamily="34" charset="0"/>
              <a:buChar char="•"/>
              <a:tabLst/>
            </a:pPr>
            <a:r>
              <a:rPr lang="pt-BR" sz="1600" b="1" dirty="0" smtClean="0">
                <a:solidFill>
                  <a:srgbClr val="303951"/>
                </a:solidFill>
                <a:latin typeface="Montserrat" pitchFamily="2" charset="0"/>
                <a:ea typeface="Helvetica Neue"/>
                <a:cs typeface="Helvetica Neue"/>
                <a:sym typeface="Helvetica Neue"/>
              </a:rPr>
              <a:t> Saxofone </a:t>
            </a:r>
          </a:p>
          <a:p>
            <a:pPr marL="0" marR="0" indent="0" algn="just" defTabSz="825500" rtl="0" fontAlgn="auto" latinLnBrk="0" hangingPunct="0">
              <a:lnSpc>
                <a:spcPct val="100000"/>
              </a:lnSpc>
              <a:spcBef>
                <a:spcPts val="0"/>
              </a:spcBef>
              <a:spcAft>
                <a:spcPts val="0"/>
              </a:spcAft>
              <a:buClrTx/>
              <a:buSzTx/>
              <a:buFont typeface="Arial" pitchFamily="34" charset="0"/>
              <a:buChar char="•"/>
              <a:tabLst/>
            </a:pPr>
            <a:r>
              <a:rPr lang="pt-BR" sz="1600" b="1" dirty="0" smtClean="0">
                <a:solidFill>
                  <a:srgbClr val="303951"/>
                </a:solidFill>
                <a:latin typeface="Montserrat" pitchFamily="2" charset="0"/>
                <a:ea typeface="Helvetica Neue"/>
                <a:cs typeface="Helvetica Neue"/>
                <a:sym typeface="Helvetica Neue"/>
              </a:rPr>
              <a:t> Trombone </a:t>
            </a:r>
          </a:p>
          <a:p>
            <a:pPr marL="0" marR="0" indent="0" algn="just" defTabSz="825500" rtl="0" fontAlgn="auto" latinLnBrk="0" hangingPunct="0">
              <a:lnSpc>
                <a:spcPct val="100000"/>
              </a:lnSpc>
              <a:spcBef>
                <a:spcPts val="0"/>
              </a:spcBef>
              <a:spcAft>
                <a:spcPts val="0"/>
              </a:spcAft>
              <a:buClrTx/>
              <a:buSzTx/>
              <a:buFont typeface="Arial" pitchFamily="34" charset="0"/>
              <a:buChar char="•"/>
              <a:tabLst/>
            </a:pPr>
            <a:r>
              <a:rPr lang="pt-BR" sz="1600" b="1" dirty="0" smtClean="0">
                <a:solidFill>
                  <a:srgbClr val="303951"/>
                </a:solidFill>
                <a:latin typeface="Montserrat" pitchFamily="2" charset="0"/>
                <a:ea typeface="Helvetica Neue"/>
                <a:cs typeface="Helvetica Neue"/>
                <a:sym typeface="Helvetica Neue"/>
              </a:rPr>
              <a:t> Trompete </a:t>
            </a:r>
          </a:p>
          <a:p>
            <a:pPr marL="0" marR="0" indent="0" algn="just" defTabSz="825500" rtl="0" fontAlgn="auto" latinLnBrk="0" hangingPunct="0">
              <a:lnSpc>
                <a:spcPct val="100000"/>
              </a:lnSpc>
              <a:spcBef>
                <a:spcPts val="0"/>
              </a:spcBef>
              <a:spcAft>
                <a:spcPts val="0"/>
              </a:spcAft>
              <a:buClrTx/>
              <a:buSzTx/>
              <a:buFont typeface="Arial" pitchFamily="34" charset="0"/>
              <a:buChar char="•"/>
              <a:tabLst/>
            </a:pPr>
            <a:r>
              <a:rPr lang="pt-BR" sz="1600" b="1" dirty="0" smtClean="0">
                <a:solidFill>
                  <a:srgbClr val="303951"/>
                </a:solidFill>
                <a:latin typeface="Montserrat" pitchFamily="2" charset="0"/>
                <a:ea typeface="Helvetica Neue"/>
                <a:cs typeface="Helvetica Neue"/>
                <a:sym typeface="Helvetica Neue"/>
              </a:rPr>
              <a:t> Flauta </a:t>
            </a:r>
          </a:p>
          <a:p>
            <a:pPr marL="0" marR="0" indent="0" algn="just" defTabSz="825500" rtl="0" fontAlgn="auto" latinLnBrk="0" hangingPunct="0">
              <a:lnSpc>
                <a:spcPct val="100000"/>
              </a:lnSpc>
              <a:spcBef>
                <a:spcPts val="0"/>
              </a:spcBef>
              <a:spcAft>
                <a:spcPts val="0"/>
              </a:spcAft>
              <a:buClrTx/>
              <a:buSzTx/>
              <a:buFont typeface="Arial" pitchFamily="34" charset="0"/>
              <a:buChar char="•"/>
              <a:tabLst/>
            </a:pPr>
            <a:r>
              <a:rPr lang="pt-BR" sz="1600" b="1" dirty="0" smtClean="0">
                <a:solidFill>
                  <a:srgbClr val="303951"/>
                </a:solidFill>
                <a:latin typeface="Montserrat" pitchFamily="2" charset="0"/>
                <a:ea typeface="Helvetica Neue"/>
                <a:cs typeface="Helvetica Neue"/>
                <a:sym typeface="Helvetica Neue"/>
              </a:rPr>
              <a:t> Clarinete </a:t>
            </a:r>
          </a:p>
          <a:p>
            <a:pPr marL="0" marR="0" indent="0" algn="just" defTabSz="825500" rtl="0" fontAlgn="auto" latinLnBrk="0" hangingPunct="0">
              <a:lnSpc>
                <a:spcPct val="100000"/>
              </a:lnSpc>
              <a:spcBef>
                <a:spcPts val="0"/>
              </a:spcBef>
              <a:spcAft>
                <a:spcPts val="0"/>
              </a:spcAft>
              <a:buClrTx/>
              <a:buSzTx/>
              <a:buFont typeface="Arial" pitchFamily="34" charset="0"/>
              <a:buChar char="•"/>
              <a:tabLst/>
            </a:pPr>
            <a:r>
              <a:rPr lang="pt-BR" sz="1600" b="1" dirty="0" smtClean="0">
                <a:solidFill>
                  <a:srgbClr val="303951"/>
                </a:solidFill>
                <a:latin typeface="Montserrat" pitchFamily="2" charset="0"/>
                <a:ea typeface="Helvetica Neue"/>
                <a:cs typeface="Helvetica Neue"/>
                <a:sym typeface="Helvetica Neue"/>
              </a:rPr>
              <a:t> </a:t>
            </a:r>
            <a:r>
              <a:rPr lang="pt-BR" sz="1600" b="1" dirty="0" err="1" smtClean="0">
                <a:solidFill>
                  <a:srgbClr val="303951"/>
                </a:solidFill>
                <a:latin typeface="Montserrat" pitchFamily="2" charset="0"/>
                <a:ea typeface="Helvetica Neue"/>
                <a:cs typeface="Helvetica Neue"/>
                <a:sym typeface="Helvetica Neue"/>
              </a:rPr>
              <a:t>Euphonium</a:t>
            </a:r>
            <a:endParaRPr lang="pt-BR" sz="1600" b="1" dirty="0" smtClean="0">
              <a:solidFill>
                <a:srgbClr val="303951"/>
              </a:solidFill>
              <a:latin typeface="Montserrat" pitchFamily="2" charset="0"/>
              <a:ea typeface="Helvetica Neue"/>
              <a:cs typeface="Helvetica Neue"/>
              <a:sym typeface="Helvetica Neue"/>
            </a:endParaRPr>
          </a:p>
          <a:p>
            <a:pPr marL="0" marR="0" indent="0" algn="just" defTabSz="825500" rtl="0" fontAlgn="auto" latinLnBrk="0" hangingPunct="0">
              <a:lnSpc>
                <a:spcPct val="100000"/>
              </a:lnSpc>
              <a:spcBef>
                <a:spcPts val="0"/>
              </a:spcBef>
              <a:spcAft>
                <a:spcPts val="0"/>
              </a:spcAft>
              <a:buClrTx/>
              <a:buSzTx/>
              <a:buFont typeface="Arial" pitchFamily="34" charset="0"/>
              <a:buChar char="•"/>
              <a:tabLst/>
            </a:pPr>
            <a:r>
              <a:rPr lang="pt-BR" sz="1600" b="1" dirty="0" smtClean="0">
                <a:solidFill>
                  <a:srgbClr val="303951"/>
                </a:solidFill>
                <a:latin typeface="Montserrat" pitchFamily="2" charset="0"/>
                <a:ea typeface="Helvetica Neue"/>
                <a:cs typeface="Helvetica Neue"/>
                <a:sym typeface="Helvetica Neue"/>
              </a:rPr>
              <a:t> Tuba </a:t>
            </a:r>
          </a:p>
        </p:txBody>
      </p:sp>
    </p:spTree>
    <p:extLst>
      <p:ext uri="{BB962C8B-B14F-4D97-AF65-F5344CB8AC3E}">
        <p14:creationId xmlns="" xmlns:p14="http://schemas.microsoft.com/office/powerpoint/2010/main" val="2360752744"/>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tângulo de cantos arredondados 26"/>
          <p:cNvSpPr/>
          <p:nvPr/>
        </p:nvSpPr>
        <p:spPr>
          <a:xfrm>
            <a:off x="4847773" y="1001487"/>
            <a:ext cx="2351314" cy="1770742"/>
          </a:xfrm>
          <a:prstGeom prst="roundRect">
            <a:avLst/>
          </a:prstGeom>
          <a:solidFill>
            <a:srgbClr val="F3B10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BR"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 name="Retângulo de cantos arredondados 13"/>
          <p:cNvSpPr/>
          <p:nvPr/>
        </p:nvSpPr>
        <p:spPr>
          <a:xfrm>
            <a:off x="246764" y="870870"/>
            <a:ext cx="4356000" cy="5184000"/>
          </a:xfrm>
          <a:prstGeom prst="roundRect">
            <a:avLst/>
          </a:prstGeom>
          <a:noFill/>
          <a:ln w="28575" cap="flat">
            <a:solidFill>
              <a:srgbClr val="30395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BR"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12" name="Lorem Ipsum is simply dummy text of the printing and typesetting industry. Lorem Ipsum has been">
            <a:extLst>
              <a:ext uri="{FF2B5EF4-FFF2-40B4-BE49-F238E27FC236}">
                <a16:creationId xmlns:a16="http://schemas.microsoft.com/office/drawing/2014/main" xmlns="" id="{A89F8252-2A30-8E95-0346-497B84A9845B}"/>
              </a:ext>
            </a:extLst>
          </p:cNvPr>
          <p:cNvSpPr txBox="1"/>
          <p:nvPr/>
        </p:nvSpPr>
        <p:spPr>
          <a:xfrm>
            <a:off x="2436259" y="177632"/>
            <a:ext cx="7796311" cy="4206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4000" b="0">
                <a:solidFill>
                  <a:srgbClr val="3A4863"/>
                </a:solidFill>
                <a:latin typeface="Barlow Regular"/>
                <a:ea typeface="Barlow Regular"/>
                <a:cs typeface="Barlow Regular"/>
                <a:sym typeface="Barlow Regular"/>
              </a:defRPr>
            </a:lvl1pPr>
          </a:lstStyle>
          <a:p>
            <a:pPr algn="ctr" defTabSz="412750" hangingPunct="0"/>
            <a:r>
              <a:rPr lang="pt-BR" sz="2400" b="1" kern="0" dirty="0"/>
              <a:t>OBJETIVOS COM A VIDEOAULA E O VIDEOCLIPE</a:t>
            </a:r>
          </a:p>
        </p:txBody>
      </p:sp>
      <p:sp>
        <p:nvSpPr>
          <p:cNvPr id="13" name="Retângulo 12"/>
          <p:cNvSpPr/>
          <p:nvPr/>
        </p:nvSpPr>
        <p:spPr>
          <a:xfrm>
            <a:off x="-290282" y="1117376"/>
            <a:ext cx="5617029" cy="523220"/>
          </a:xfrm>
          <a:prstGeom prst="rect">
            <a:avLst/>
          </a:prstGeom>
        </p:spPr>
        <p:txBody>
          <a:bodyPr wrap="square">
            <a:spAutoFit/>
          </a:bodyPr>
          <a:lstStyle/>
          <a:p>
            <a:pPr algn="ctr" defTabSz="412750" hangingPunct="0"/>
            <a:r>
              <a:rPr lang="pt-BR" sz="2800" kern="0" dirty="0" smtClean="0">
                <a:solidFill>
                  <a:srgbClr val="303951"/>
                </a:solidFill>
                <a:latin typeface="Barlow Medium"/>
                <a:sym typeface="Barlow Medium"/>
              </a:rPr>
              <a:t>VÍDEO AULA 40H</a:t>
            </a:r>
            <a:endParaRPr lang="pt-BR" sz="2800" kern="0" dirty="0">
              <a:solidFill>
                <a:srgbClr val="303951"/>
              </a:solidFill>
              <a:latin typeface="Barlow Medium"/>
              <a:sym typeface="Barlow Medium"/>
            </a:endParaRPr>
          </a:p>
        </p:txBody>
      </p:sp>
      <p:sp>
        <p:nvSpPr>
          <p:cNvPr id="15" name="Retângulo 14"/>
          <p:cNvSpPr/>
          <p:nvPr/>
        </p:nvSpPr>
        <p:spPr>
          <a:xfrm>
            <a:off x="391911" y="1851472"/>
            <a:ext cx="4034946" cy="3000821"/>
          </a:xfrm>
          <a:prstGeom prst="rect">
            <a:avLst/>
          </a:prstGeom>
        </p:spPr>
        <p:txBody>
          <a:bodyPr wrap="square">
            <a:spAutoFit/>
          </a:bodyPr>
          <a:lstStyle/>
          <a:p>
            <a:pPr marL="171450" indent="-171450" algn="just" defTabSz="412750" hangingPunct="0">
              <a:lnSpc>
                <a:spcPct val="150000"/>
              </a:lnSpc>
              <a:buFont typeface="Arial" panose="020B0604020202020204" pitchFamily="34" charset="0"/>
              <a:buChar char="•"/>
              <a:defRPr/>
            </a:pPr>
            <a:r>
              <a:rPr lang="pt-BR" sz="1400" kern="0" dirty="0" smtClean="0">
                <a:latin typeface="Barlow"/>
              </a:rPr>
              <a:t>As videoaulas são muito usadas na educação à distância, com o objetivo de ilustrar, reforçar e complementar o conteúdo do curso oferecido na videoaula.</a:t>
            </a:r>
          </a:p>
          <a:p>
            <a:pPr marL="171450" indent="-171450" algn="just" defTabSz="412750" hangingPunct="0">
              <a:lnSpc>
                <a:spcPct val="150000"/>
              </a:lnSpc>
              <a:buFont typeface="Arial" panose="020B0604020202020204" pitchFamily="34" charset="0"/>
              <a:buChar char="•"/>
              <a:defRPr/>
            </a:pPr>
            <a:r>
              <a:rPr lang="pt-BR" sz="1400" kern="0" dirty="0" smtClean="0">
                <a:latin typeface="Barlow"/>
              </a:rPr>
              <a:t>Uma videoaula é uma aula gravada e distribuída em forma de vídeo.</a:t>
            </a:r>
          </a:p>
          <a:p>
            <a:pPr marL="171450" indent="-171450" algn="just" defTabSz="412750" hangingPunct="0">
              <a:lnSpc>
                <a:spcPct val="150000"/>
              </a:lnSpc>
              <a:buFont typeface="Arial" panose="020B0604020202020204" pitchFamily="34" charset="0"/>
              <a:buChar char="•"/>
              <a:defRPr/>
            </a:pPr>
            <a:r>
              <a:rPr lang="pt-BR" sz="1400" kern="0" dirty="0" smtClean="0">
                <a:latin typeface="Barlow"/>
              </a:rPr>
              <a:t>Existem videoaulas das mais diversas áreas, tratando desde demonstrações e lições, indo até aulas </a:t>
            </a:r>
            <a:endParaRPr lang="pt-BR" sz="1400" dirty="0">
              <a:latin typeface="Barlow"/>
            </a:endParaRPr>
          </a:p>
        </p:txBody>
      </p:sp>
      <p:sp>
        <p:nvSpPr>
          <p:cNvPr id="16" name="Retângulo 15"/>
          <p:cNvSpPr/>
          <p:nvPr/>
        </p:nvSpPr>
        <p:spPr>
          <a:xfrm>
            <a:off x="377396" y="5094295"/>
            <a:ext cx="4920343" cy="584775"/>
          </a:xfrm>
          <a:prstGeom prst="rect">
            <a:avLst/>
          </a:prstGeom>
        </p:spPr>
        <p:txBody>
          <a:bodyPr wrap="square">
            <a:spAutoFit/>
          </a:bodyPr>
          <a:lstStyle/>
          <a:p>
            <a:pPr defTabSz="412750" hangingPunct="0"/>
            <a:r>
              <a:rPr lang="pt-BR" sz="1600" b="1" dirty="0" smtClean="0">
                <a:latin typeface="Barlow"/>
                <a:sym typeface="Helvetica Neue"/>
              </a:rPr>
              <a:t>Atividade: criar uma videoaula por turma.</a:t>
            </a:r>
          </a:p>
          <a:p>
            <a:pPr defTabSz="412750" hangingPunct="0"/>
            <a:r>
              <a:rPr lang="pt-BR" sz="1600" b="1" dirty="0" smtClean="0">
                <a:latin typeface="Barlow"/>
                <a:sym typeface="Helvetica Neue"/>
              </a:rPr>
              <a:t>Duração: 40h por turma</a:t>
            </a:r>
            <a:endParaRPr lang="pt-BR" sz="1600" b="1" dirty="0">
              <a:latin typeface="Barlow"/>
              <a:sym typeface="Helvetica Neue"/>
            </a:endParaRPr>
          </a:p>
        </p:txBody>
      </p:sp>
      <p:sp>
        <p:nvSpPr>
          <p:cNvPr id="17" name="Retângulo de cantos arredondados 16"/>
          <p:cNvSpPr/>
          <p:nvPr/>
        </p:nvSpPr>
        <p:spPr>
          <a:xfrm>
            <a:off x="7496609" y="805555"/>
            <a:ext cx="4356000" cy="5184000"/>
          </a:xfrm>
          <a:prstGeom prst="roundRect">
            <a:avLst/>
          </a:prstGeom>
          <a:noFill/>
          <a:ln w="28575" cap="flat">
            <a:solidFill>
              <a:srgbClr val="30395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BR"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18" name="Retângulo 17"/>
          <p:cNvSpPr/>
          <p:nvPr/>
        </p:nvSpPr>
        <p:spPr>
          <a:xfrm>
            <a:off x="6647543" y="1047077"/>
            <a:ext cx="6096000" cy="523220"/>
          </a:xfrm>
          <a:prstGeom prst="rect">
            <a:avLst/>
          </a:prstGeom>
        </p:spPr>
        <p:txBody>
          <a:bodyPr>
            <a:spAutoFit/>
          </a:bodyPr>
          <a:lstStyle/>
          <a:p>
            <a:pPr algn="ctr" defTabSz="412750" hangingPunct="0">
              <a:defRPr sz="3200" b="0">
                <a:solidFill>
                  <a:srgbClr val="3A4863"/>
                </a:solidFill>
                <a:latin typeface="Barlow Regular"/>
                <a:ea typeface="Barlow Regular"/>
                <a:cs typeface="Barlow Regular"/>
                <a:sym typeface="Barlow Regular"/>
              </a:defRPr>
            </a:pPr>
            <a:r>
              <a:rPr lang="pt-BR" sz="2800" kern="0" dirty="0" smtClean="0">
                <a:solidFill>
                  <a:srgbClr val="303951"/>
                </a:solidFill>
                <a:latin typeface="Barlow Medium"/>
                <a:ea typeface="Barlow Medium"/>
                <a:cs typeface="Barlow Medium"/>
                <a:sym typeface="Barlow Medium"/>
              </a:rPr>
              <a:t>VIDEOCLIPE 40H</a:t>
            </a:r>
            <a:endParaRPr lang="pt-BR" sz="2800" kern="0" dirty="0">
              <a:solidFill>
                <a:srgbClr val="303951"/>
              </a:solidFill>
              <a:latin typeface="Barlow Medium"/>
              <a:ea typeface="Barlow Medium"/>
              <a:cs typeface="Barlow Medium"/>
              <a:sym typeface="Barlow Medium"/>
            </a:endParaRPr>
          </a:p>
        </p:txBody>
      </p:sp>
      <p:sp>
        <p:nvSpPr>
          <p:cNvPr id="19" name="Retângulo 18"/>
          <p:cNvSpPr/>
          <p:nvPr/>
        </p:nvSpPr>
        <p:spPr>
          <a:xfrm>
            <a:off x="7605467" y="1889602"/>
            <a:ext cx="4223657" cy="2354491"/>
          </a:xfrm>
          <a:prstGeom prst="rect">
            <a:avLst/>
          </a:prstGeom>
        </p:spPr>
        <p:txBody>
          <a:bodyPr wrap="square">
            <a:spAutoFit/>
          </a:bodyPr>
          <a:lstStyle/>
          <a:p>
            <a:pPr marL="171450" indent="-171450" algn="just" defTabSz="412750" hangingPunct="0">
              <a:lnSpc>
                <a:spcPct val="150000"/>
              </a:lnSpc>
              <a:buFont typeface="Arial" panose="020B0604020202020204" pitchFamily="34" charset="0"/>
              <a:buChar char="•"/>
              <a:defRPr/>
            </a:pPr>
            <a:r>
              <a:rPr lang="pt-BR" sz="1400" kern="0" dirty="0" smtClean="0">
                <a:latin typeface="Barlow"/>
              </a:rPr>
              <a:t>Um videoclipe é um curta-metragem audiovisual, que integra uma música com imagens e é produzido para fins promocionais ou artísticos.</a:t>
            </a:r>
          </a:p>
          <a:p>
            <a:pPr marL="171450" indent="-171450" algn="just" defTabSz="412750" hangingPunct="0">
              <a:lnSpc>
                <a:spcPct val="150000"/>
              </a:lnSpc>
              <a:buFont typeface="Arial" panose="020B0604020202020204" pitchFamily="34" charset="0"/>
              <a:buChar char="•"/>
              <a:defRPr/>
            </a:pPr>
            <a:r>
              <a:rPr lang="pt-BR" sz="1400" kern="0" dirty="0" smtClean="0">
                <a:latin typeface="Barlow"/>
              </a:rPr>
              <a:t>Dentro desse curso ensinaremos os artistas a chegarem em um resultado que consigam criar um videoclipe desde sua </a:t>
            </a:r>
            <a:r>
              <a:rPr lang="pt-BR" sz="1400" kern="0" dirty="0" err="1" smtClean="0">
                <a:latin typeface="Barlow"/>
              </a:rPr>
              <a:t>roteirização</a:t>
            </a:r>
            <a:r>
              <a:rPr lang="pt-BR" sz="1400" kern="0" dirty="0" smtClean="0">
                <a:latin typeface="Barlow"/>
              </a:rPr>
              <a:t> até a sua publicação.</a:t>
            </a:r>
            <a:endParaRPr lang="pt-BR" sz="1400" kern="0" dirty="0">
              <a:latin typeface="Barlow"/>
            </a:endParaRPr>
          </a:p>
        </p:txBody>
      </p:sp>
      <p:sp>
        <p:nvSpPr>
          <p:cNvPr id="20" name="Retângulo 19"/>
          <p:cNvSpPr/>
          <p:nvPr/>
        </p:nvSpPr>
        <p:spPr>
          <a:xfrm>
            <a:off x="7692559" y="4992686"/>
            <a:ext cx="6096000" cy="584775"/>
          </a:xfrm>
          <a:prstGeom prst="rect">
            <a:avLst/>
          </a:prstGeom>
        </p:spPr>
        <p:txBody>
          <a:bodyPr>
            <a:spAutoFit/>
          </a:bodyPr>
          <a:lstStyle/>
          <a:p>
            <a:pPr defTabSz="412750" hangingPunct="0"/>
            <a:r>
              <a:rPr lang="pt-BR" sz="1600" b="1" dirty="0" smtClean="0">
                <a:latin typeface="Barlow"/>
                <a:sym typeface="Helvetica Neue"/>
              </a:rPr>
              <a:t>Atividade: criar um videoclipe por turma.</a:t>
            </a:r>
          </a:p>
          <a:p>
            <a:pPr defTabSz="412750" hangingPunct="0"/>
            <a:r>
              <a:rPr lang="pt-BR" sz="1600" b="1" dirty="0" smtClean="0">
                <a:latin typeface="Barlow"/>
                <a:sym typeface="Helvetica Neue"/>
              </a:rPr>
              <a:t>Duração: 40h por turma</a:t>
            </a:r>
            <a:endParaRPr lang="pt-BR" sz="1600" b="1" dirty="0">
              <a:latin typeface="Barlow"/>
              <a:sym typeface="Helvetica Neue"/>
            </a:endParaRPr>
          </a:p>
        </p:txBody>
      </p:sp>
      <p:sp>
        <p:nvSpPr>
          <p:cNvPr id="22" name="Retângulo 21"/>
          <p:cNvSpPr/>
          <p:nvPr/>
        </p:nvSpPr>
        <p:spPr>
          <a:xfrm>
            <a:off x="2989941" y="1131891"/>
            <a:ext cx="6096000" cy="461665"/>
          </a:xfrm>
          <a:prstGeom prst="rect">
            <a:avLst/>
          </a:prstGeom>
        </p:spPr>
        <p:txBody>
          <a:bodyPr>
            <a:spAutoFit/>
          </a:bodyPr>
          <a:lstStyle/>
          <a:p>
            <a:pPr algn="ctr" defTabSz="412750" hangingPunct="0"/>
            <a:r>
              <a:rPr lang="pt-BR" sz="2400" b="1" kern="0" dirty="0" smtClean="0">
                <a:solidFill>
                  <a:srgbClr val="3A4863"/>
                </a:solidFill>
                <a:latin typeface="Barlow"/>
                <a:sym typeface="Barlow Medium"/>
              </a:rPr>
              <a:t>INÍCIO 13/03</a:t>
            </a:r>
            <a:endParaRPr lang="pt-BR" sz="2400" b="1" kern="0" dirty="0">
              <a:solidFill>
                <a:srgbClr val="3A4863"/>
              </a:solidFill>
              <a:latin typeface="Barlow"/>
              <a:sym typeface="Barlow Medium"/>
            </a:endParaRPr>
          </a:p>
        </p:txBody>
      </p:sp>
      <p:sp>
        <p:nvSpPr>
          <p:cNvPr id="23" name="Retângulo 22"/>
          <p:cNvSpPr/>
          <p:nvPr/>
        </p:nvSpPr>
        <p:spPr>
          <a:xfrm>
            <a:off x="5050970" y="1548443"/>
            <a:ext cx="1944914" cy="1015663"/>
          </a:xfrm>
          <a:prstGeom prst="rect">
            <a:avLst/>
          </a:prstGeom>
        </p:spPr>
        <p:txBody>
          <a:bodyPr wrap="square">
            <a:spAutoFit/>
          </a:bodyPr>
          <a:lstStyle/>
          <a:p>
            <a:pPr algn="ctr" defTabSz="412750" hangingPunct="0"/>
            <a:r>
              <a:rPr lang="pt-BR" sz="2000" kern="0" dirty="0" smtClean="0">
                <a:solidFill>
                  <a:srgbClr val="3A4863"/>
                </a:solidFill>
                <a:latin typeface="Barlow Medium"/>
                <a:sym typeface="Barlow Medium"/>
              </a:rPr>
              <a:t>DURAÇÃO</a:t>
            </a:r>
            <a:r>
              <a:rPr lang="pt-BR" sz="2000" b="1" kern="0" dirty="0" smtClean="0">
                <a:solidFill>
                  <a:srgbClr val="3A4863"/>
                </a:solidFill>
                <a:latin typeface="Barlow Medium"/>
                <a:sym typeface="Barlow Medium"/>
              </a:rPr>
              <a:t/>
            </a:r>
            <a:br>
              <a:rPr lang="pt-BR" sz="2000" b="1" kern="0" dirty="0" smtClean="0">
                <a:solidFill>
                  <a:srgbClr val="3A4863"/>
                </a:solidFill>
                <a:latin typeface="Barlow Medium"/>
                <a:sym typeface="Barlow Medium"/>
              </a:rPr>
            </a:br>
            <a:r>
              <a:rPr lang="pt-BR" sz="2000" kern="0" dirty="0" smtClean="0">
                <a:solidFill>
                  <a:srgbClr val="3A4863"/>
                </a:solidFill>
                <a:latin typeface="Barlow Medium"/>
                <a:sym typeface="Barlow Medium"/>
              </a:rPr>
              <a:t>2 meses | 40h | 20h por turma</a:t>
            </a:r>
            <a:endParaRPr lang="pt-BR" sz="2000" kern="0" dirty="0">
              <a:solidFill>
                <a:srgbClr val="3A4863"/>
              </a:solidFill>
              <a:latin typeface="Barlow Medium"/>
              <a:sym typeface="Barlow Medium"/>
            </a:endParaRPr>
          </a:p>
        </p:txBody>
      </p:sp>
      <p:sp>
        <p:nvSpPr>
          <p:cNvPr id="24" name="Retângulo 23"/>
          <p:cNvSpPr/>
          <p:nvPr/>
        </p:nvSpPr>
        <p:spPr>
          <a:xfrm>
            <a:off x="2975428" y="4000125"/>
            <a:ext cx="6096000" cy="1077218"/>
          </a:xfrm>
          <a:prstGeom prst="rect">
            <a:avLst/>
          </a:prstGeom>
        </p:spPr>
        <p:txBody>
          <a:bodyPr>
            <a:spAutoFit/>
          </a:bodyPr>
          <a:lstStyle/>
          <a:p>
            <a:pPr algn="ctr" defTabSz="412750" hangingPunct="0"/>
            <a:r>
              <a:rPr lang="pt-BR" sz="1600" b="1" kern="0" dirty="0" smtClean="0">
                <a:solidFill>
                  <a:srgbClr val="3A4863"/>
                </a:solidFill>
                <a:latin typeface="Barlow Medium"/>
                <a:sym typeface="Barlow Medium"/>
              </a:rPr>
              <a:t>Videoaula</a:t>
            </a:r>
            <a:br>
              <a:rPr lang="pt-BR" sz="1600" b="1" kern="0" dirty="0" smtClean="0">
                <a:solidFill>
                  <a:srgbClr val="3A4863"/>
                </a:solidFill>
                <a:latin typeface="Barlow Medium"/>
                <a:sym typeface="Barlow Medium"/>
              </a:rPr>
            </a:br>
            <a:r>
              <a:rPr lang="pt-BR" sz="1600" kern="0" dirty="0" smtClean="0">
                <a:solidFill>
                  <a:srgbClr val="3A4863"/>
                </a:solidFill>
                <a:latin typeface="Barlow Medium"/>
                <a:sym typeface="Barlow Medium"/>
              </a:rPr>
              <a:t>Turmas: 2</a:t>
            </a:r>
          </a:p>
          <a:p>
            <a:pPr algn="ctr" defTabSz="412750" hangingPunct="0"/>
            <a:r>
              <a:rPr lang="pt-BR" sz="1600" kern="0" dirty="0" smtClean="0">
                <a:solidFill>
                  <a:srgbClr val="3A4863"/>
                </a:solidFill>
                <a:latin typeface="Barlow Medium"/>
                <a:sym typeface="Barlow Medium"/>
              </a:rPr>
              <a:t>Vagas: 6 cada turma</a:t>
            </a:r>
          </a:p>
          <a:p>
            <a:pPr algn="ctr" defTabSz="412750" hangingPunct="0"/>
            <a:r>
              <a:rPr lang="pt-BR" sz="1600" kern="0" dirty="0" smtClean="0">
                <a:solidFill>
                  <a:srgbClr val="3A4863"/>
                </a:solidFill>
                <a:latin typeface="Barlow Medium"/>
                <a:sym typeface="Barlow Medium"/>
              </a:rPr>
              <a:t>Total: 12 vagas</a:t>
            </a:r>
            <a:endParaRPr lang="pt-BR" sz="1600" kern="0" dirty="0">
              <a:solidFill>
                <a:srgbClr val="3A4863"/>
              </a:solidFill>
              <a:latin typeface="Barlow Medium"/>
              <a:sym typeface="Barlow Medium"/>
            </a:endParaRPr>
          </a:p>
        </p:txBody>
      </p:sp>
      <p:sp>
        <p:nvSpPr>
          <p:cNvPr id="25" name="Retângulo 24"/>
          <p:cNvSpPr/>
          <p:nvPr/>
        </p:nvSpPr>
        <p:spPr>
          <a:xfrm>
            <a:off x="2975429" y="2926065"/>
            <a:ext cx="6096000" cy="1077218"/>
          </a:xfrm>
          <a:prstGeom prst="rect">
            <a:avLst/>
          </a:prstGeom>
        </p:spPr>
        <p:txBody>
          <a:bodyPr>
            <a:spAutoFit/>
          </a:bodyPr>
          <a:lstStyle/>
          <a:p>
            <a:pPr algn="ctr" defTabSz="412750" hangingPunct="0"/>
            <a:r>
              <a:rPr lang="pt-BR" sz="1600" b="1" kern="0" dirty="0" smtClean="0">
                <a:solidFill>
                  <a:srgbClr val="3A4863"/>
                </a:solidFill>
              </a:rPr>
              <a:t>Videoclipe</a:t>
            </a:r>
          </a:p>
          <a:p>
            <a:pPr algn="ctr" defTabSz="412750" hangingPunct="0">
              <a:defRPr/>
            </a:pPr>
            <a:r>
              <a:rPr lang="pt-BR" sz="1600" kern="0" dirty="0" smtClean="0">
                <a:solidFill>
                  <a:srgbClr val="3A4863"/>
                </a:solidFill>
              </a:rPr>
              <a:t>Turmas: 2</a:t>
            </a:r>
          </a:p>
          <a:p>
            <a:pPr algn="ctr" defTabSz="412750" hangingPunct="0">
              <a:defRPr/>
            </a:pPr>
            <a:r>
              <a:rPr lang="pt-BR" sz="1600" kern="0" dirty="0" smtClean="0">
                <a:solidFill>
                  <a:srgbClr val="3A4863"/>
                </a:solidFill>
              </a:rPr>
              <a:t>Vagas: 6 cada turma</a:t>
            </a:r>
          </a:p>
          <a:p>
            <a:pPr algn="ctr" defTabSz="412750" hangingPunct="0">
              <a:defRPr/>
            </a:pPr>
            <a:r>
              <a:rPr lang="pt-BR" sz="1600" kern="0" dirty="0" smtClean="0">
                <a:solidFill>
                  <a:srgbClr val="3A4863"/>
                </a:solidFill>
              </a:rPr>
              <a:t>Total: 12 vagas</a:t>
            </a:r>
            <a:endParaRPr lang="pt-BR" sz="1600" kern="0" dirty="0">
              <a:solidFill>
                <a:srgbClr val="3A4863"/>
              </a:solidFill>
            </a:endParaRPr>
          </a:p>
        </p:txBody>
      </p:sp>
      <p:sp>
        <p:nvSpPr>
          <p:cNvPr id="26" name="Retângulo 25"/>
          <p:cNvSpPr/>
          <p:nvPr/>
        </p:nvSpPr>
        <p:spPr>
          <a:xfrm>
            <a:off x="3004453" y="5117203"/>
            <a:ext cx="6096000" cy="646331"/>
          </a:xfrm>
          <a:prstGeom prst="rect">
            <a:avLst/>
          </a:prstGeom>
        </p:spPr>
        <p:txBody>
          <a:bodyPr>
            <a:spAutoFit/>
          </a:bodyPr>
          <a:lstStyle/>
          <a:p>
            <a:pPr algn="ctr" defTabSz="412750" hangingPunct="0"/>
            <a:r>
              <a:rPr lang="pt-BR" b="1" kern="0" dirty="0" smtClean="0">
                <a:solidFill>
                  <a:srgbClr val="3A4863"/>
                </a:solidFill>
                <a:latin typeface="Barlow Medium"/>
                <a:sym typeface="Barlow Medium"/>
              </a:rPr>
              <a:t>4 TURMAS</a:t>
            </a:r>
          </a:p>
          <a:p>
            <a:pPr algn="ctr" defTabSz="412750" hangingPunct="0"/>
            <a:r>
              <a:rPr lang="pt-BR" b="1" kern="0" dirty="0" smtClean="0">
                <a:solidFill>
                  <a:srgbClr val="3A4863"/>
                </a:solidFill>
                <a:latin typeface="Barlow Medium"/>
                <a:sym typeface="Barlow Medium"/>
              </a:rPr>
              <a:t>24 VAGAS</a:t>
            </a:r>
            <a:endParaRPr lang="pt-BR" b="1" kern="0" dirty="0">
              <a:solidFill>
                <a:srgbClr val="FFFFFF"/>
              </a:solidFill>
              <a:sym typeface="Helvetica Neue"/>
            </a:endParaRPr>
          </a:p>
        </p:txBody>
      </p:sp>
      <p:sp>
        <p:nvSpPr>
          <p:cNvPr id="28" name="Retângulo de cantos arredondados 27"/>
          <p:cNvSpPr/>
          <p:nvPr/>
        </p:nvSpPr>
        <p:spPr>
          <a:xfrm>
            <a:off x="4963887" y="2859315"/>
            <a:ext cx="2104572" cy="3033485"/>
          </a:xfrm>
          <a:prstGeom prst="roundRect">
            <a:avLst/>
          </a:prstGeom>
          <a:noFill/>
          <a:ln w="12700" cap="flat">
            <a:solidFill>
              <a:srgbClr val="F3B10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BR" sz="3200" b="0" i="0" u="none" strike="noStrike" cap="none" spc="0" normalizeH="0" baseline="0">
              <a:ln>
                <a:noFill/>
              </a:ln>
              <a:solidFill>
                <a:srgbClr val="FFFFFF"/>
              </a:solidFill>
              <a:effectLst/>
              <a:uFillTx/>
              <a:latin typeface="+mn-lt"/>
              <a:ea typeface="+mn-ea"/>
              <a:cs typeface="+mn-cs"/>
              <a:sym typeface="Helvetica Neue Medium"/>
            </a:endParaRP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a:extLst>
              <a:ext uri="{FF2B5EF4-FFF2-40B4-BE49-F238E27FC236}">
                <a16:creationId xmlns="" xmlns:a16="http://schemas.microsoft.com/office/drawing/2014/main" id="{76F11B40-CF0C-EB13-9874-F3B62C0D67A9}"/>
              </a:ext>
            </a:extLst>
          </p:cNvPr>
          <p:cNvSpPr/>
          <p:nvPr/>
        </p:nvSpPr>
        <p:spPr>
          <a:xfrm>
            <a:off x="860921" y="1079715"/>
            <a:ext cx="3238501" cy="4652435"/>
          </a:xfrm>
          <a:prstGeom prst="roundRect">
            <a:avLst>
              <a:gd name="adj" fmla="val 2941"/>
            </a:avLst>
          </a:prstGeom>
          <a:solidFill>
            <a:srgbClr val="313D4D"/>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3" name="Rounded Rectangle">
            <a:extLst>
              <a:ext uri="{FF2B5EF4-FFF2-40B4-BE49-F238E27FC236}">
                <a16:creationId xmlns="" xmlns:a16="http://schemas.microsoft.com/office/drawing/2014/main" id="{AEA16EA4-E5C8-7CF6-BA9C-F45A8C52EE4D}"/>
              </a:ext>
            </a:extLst>
          </p:cNvPr>
          <p:cNvSpPr/>
          <p:nvPr/>
        </p:nvSpPr>
        <p:spPr>
          <a:xfrm>
            <a:off x="1102502" y="1800761"/>
            <a:ext cx="2759044" cy="3510684"/>
          </a:xfrm>
          <a:prstGeom prst="roundRect">
            <a:avLst>
              <a:gd name="adj" fmla="val 3192"/>
            </a:avLst>
          </a:prstGeom>
          <a:solidFill>
            <a:srgbClr val="FFFFFF"/>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lang="pt-BR" sz="1600" kern="0" dirty="0">
              <a:solidFill>
                <a:srgbClr val="FFFFFF"/>
              </a:solidFill>
              <a:latin typeface="Helvetica Neue Medium"/>
              <a:sym typeface="Helvetica Neue Medium"/>
            </a:endParaRPr>
          </a:p>
        </p:txBody>
      </p:sp>
      <p:sp>
        <p:nvSpPr>
          <p:cNvPr id="6" name="Title Project Information">
            <a:extLst>
              <a:ext uri="{FF2B5EF4-FFF2-40B4-BE49-F238E27FC236}">
                <a16:creationId xmlns="" xmlns:a16="http://schemas.microsoft.com/office/drawing/2014/main" id="{1789B058-A1E8-14C1-B380-940DA7FBC358}"/>
              </a:ext>
            </a:extLst>
          </p:cNvPr>
          <p:cNvSpPr txBox="1"/>
          <p:nvPr/>
        </p:nvSpPr>
        <p:spPr>
          <a:xfrm>
            <a:off x="643724" y="1210034"/>
            <a:ext cx="3655642" cy="7899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algn="ctr" defTabSz="412750" hangingPunct="0"/>
            <a:r>
              <a:rPr lang="pt-BR" sz="1600" kern="0" dirty="0" smtClean="0">
                <a:solidFill>
                  <a:schemeClr val="bg1"/>
                </a:solidFill>
                <a:latin typeface="Barlow Regular"/>
                <a:sym typeface="Barlow Medium"/>
              </a:rPr>
              <a:t>HISTÓRIA DO AUDIOVISUAL</a:t>
            </a:r>
          </a:p>
          <a:p>
            <a:pPr algn="ctr" defTabSz="412750" hangingPunct="0"/>
            <a:r>
              <a:rPr lang="pt-BR" sz="1600" kern="0" dirty="0" smtClean="0">
                <a:solidFill>
                  <a:schemeClr val="bg1"/>
                </a:solidFill>
                <a:latin typeface="Barlow Regular"/>
                <a:sym typeface="Barlow Medium"/>
              </a:rPr>
              <a:t>2H</a:t>
            </a:r>
          </a:p>
          <a:p>
            <a:pPr algn="ctr" defTabSz="412750" hangingPunct="0">
              <a:defRPr sz="3200" b="0">
                <a:solidFill>
                  <a:srgbClr val="FFFFFF"/>
                </a:solidFill>
                <a:latin typeface="Barlow Regular"/>
                <a:ea typeface="Barlow Regular"/>
                <a:cs typeface="Barlow Regular"/>
                <a:sym typeface="Barlow Regular"/>
              </a:defRPr>
            </a:pPr>
            <a:endParaRPr sz="1600" kern="0" dirty="0">
              <a:solidFill>
                <a:schemeClr val="bg1"/>
              </a:solidFill>
              <a:latin typeface="Barlow Regular"/>
              <a:ea typeface="Barlow Medium"/>
              <a:cs typeface="Barlow Medium"/>
              <a:sym typeface="Barlow Medium"/>
            </a:endParaRPr>
          </a:p>
        </p:txBody>
      </p:sp>
      <p:sp>
        <p:nvSpPr>
          <p:cNvPr id="7" name="Rounded Rectangle">
            <a:extLst>
              <a:ext uri="{FF2B5EF4-FFF2-40B4-BE49-F238E27FC236}">
                <a16:creationId xmlns="" xmlns:a16="http://schemas.microsoft.com/office/drawing/2014/main" id="{A15FB6CE-1DCC-A4E4-F789-EC7C79C7E958}"/>
              </a:ext>
            </a:extLst>
          </p:cNvPr>
          <p:cNvSpPr/>
          <p:nvPr/>
        </p:nvSpPr>
        <p:spPr>
          <a:xfrm>
            <a:off x="1218985" y="2867722"/>
            <a:ext cx="2526078" cy="2568607"/>
          </a:xfrm>
          <a:prstGeom prst="roundRect">
            <a:avLst>
              <a:gd name="adj" fmla="val 3246"/>
            </a:avLst>
          </a:prstGeom>
          <a:solidFill>
            <a:srgbClr val="FFFFFF">
              <a:alpha val="29000"/>
            </a:srgbClr>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8" name="Rounded Rectangle">
            <a:extLst>
              <a:ext uri="{FF2B5EF4-FFF2-40B4-BE49-F238E27FC236}">
                <a16:creationId xmlns="" xmlns:a16="http://schemas.microsoft.com/office/drawing/2014/main" id="{92AABE85-BD99-3609-A37A-2802F92DB244}"/>
              </a:ext>
            </a:extLst>
          </p:cNvPr>
          <p:cNvSpPr/>
          <p:nvPr/>
        </p:nvSpPr>
        <p:spPr>
          <a:xfrm>
            <a:off x="1334079" y="2960855"/>
            <a:ext cx="2295891" cy="2568607"/>
          </a:xfrm>
          <a:prstGeom prst="roundRect">
            <a:avLst>
              <a:gd name="adj" fmla="val 3571"/>
            </a:avLst>
          </a:prstGeom>
          <a:solidFill>
            <a:srgbClr val="FFFFFF">
              <a:alpha val="9000"/>
            </a:srgbClr>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5" name="Retângulo 4"/>
          <p:cNvSpPr/>
          <p:nvPr/>
        </p:nvSpPr>
        <p:spPr>
          <a:xfrm>
            <a:off x="1177852" y="2085995"/>
            <a:ext cx="2597314" cy="3046988"/>
          </a:xfrm>
          <a:prstGeom prst="rect">
            <a:avLst/>
          </a:prstGeom>
        </p:spPr>
        <p:txBody>
          <a:bodyPr wrap="square">
            <a:spAutoFit/>
          </a:bodyPr>
          <a:lstStyle/>
          <a:p>
            <a:pPr marL="171450" indent="-171450" defTabSz="412750" hangingPunct="0">
              <a:lnSpc>
                <a:spcPct val="150000"/>
              </a:lnSpc>
              <a:buFont typeface="Arial" panose="020B0604020202020204" pitchFamily="34" charset="0"/>
              <a:buChar char="•"/>
              <a:defRPr/>
            </a:pPr>
            <a:r>
              <a:rPr lang="pt-BR" sz="1600" kern="0" dirty="0" smtClean="0">
                <a:solidFill>
                  <a:srgbClr val="373545">
                    <a:lumMod val="75000"/>
                  </a:srgbClr>
                </a:solidFill>
              </a:rPr>
              <a:t>História e linguagens do audiovisual.</a:t>
            </a:r>
          </a:p>
          <a:p>
            <a:pPr marL="171450" indent="-171450" defTabSz="412750" hangingPunct="0">
              <a:lnSpc>
                <a:spcPct val="150000"/>
              </a:lnSpc>
              <a:buFont typeface="Arial" panose="020B0604020202020204" pitchFamily="34" charset="0"/>
              <a:buChar char="•"/>
              <a:defRPr/>
            </a:pPr>
            <a:endParaRPr lang="pt-BR" sz="1600" kern="0" dirty="0" smtClean="0">
              <a:solidFill>
                <a:srgbClr val="373545">
                  <a:lumMod val="75000"/>
                </a:srgbClr>
              </a:solidFill>
            </a:endParaRPr>
          </a:p>
          <a:p>
            <a:pPr marL="171450" indent="-171450" defTabSz="412750" hangingPunct="0">
              <a:lnSpc>
                <a:spcPct val="150000"/>
              </a:lnSpc>
              <a:buFont typeface="Arial" panose="020B0604020202020204" pitchFamily="34" charset="0"/>
              <a:buChar char="•"/>
              <a:defRPr/>
            </a:pPr>
            <a:r>
              <a:rPr lang="pt-BR" sz="1600" kern="0" dirty="0" smtClean="0">
                <a:solidFill>
                  <a:srgbClr val="373545">
                    <a:lumMod val="75000"/>
                  </a:srgbClr>
                </a:solidFill>
              </a:rPr>
              <a:t>Formatos.</a:t>
            </a:r>
            <a:endParaRPr lang="pt-BR" sz="1600" b="1" kern="0" dirty="0" smtClean="0">
              <a:solidFill>
                <a:srgbClr val="373545">
                  <a:lumMod val="75000"/>
                </a:srgbClr>
              </a:solidFill>
            </a:endParaRPr>
          </a:p>
          <a:p>
            <a:pPr marL="0" marR="0" lvl="0" indent="0" algn="l" defTabSz="914400" rtl="0" eaLnBrk="1" fontAlgn="auto" latinLnBrk="0" hangingPunct="1">
              <a:lnSpc>
                <a:spcPct val="100000"/>
              </a:lnSpc>
              <a:spcBef>
                <a:spcPts val="0"/>
              </a:spcBef>
              <a:spcAft>
                <a:spcPts val="0"/>
              </a:spcAft>
              <a:buClrTx/>
              <a:buSzTx/>
              <a:tabLst/>
              <a:defRPr/>
            </a:pPr>
            <a:endParaRPr lang="pt-BR" sz="1600" dirty="0">
              <a:solidFill>
                <a:prstClr val="black"/>
              </a:solidFill>
              <a:latin typeface="Barlow"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pt-BR" sz="1600" b="0" i="0" u="none" strike="noStrike" kern="1200" cap="none" spc="0" normalizeH="0" noProof="0" dirty="0">
              <a:ln>
                <a:noFill/>
              </a:ln>
              <a:solidFill>
                <a:prstClr val="black"/>
              </a:solidFill>
              <a:effectLst/>
              <a:uLnTx/>
              <a:uFillTx/>
              <a:latin typeface="Barlow" panose="00000500000000000000" pitchFamily="2" charset="0"/>
            </a:endParaRPr>
          </a:p>
          <a:p>
            <a:pPr defTabSz="412750" hangingPunct="0"/>
            <a:r>
              <a:rPr lang="pt-BR" sz="1600" b="1" dirty="0" smtClean="0">
                <a:latin typeface="Barlow"/>
                <a:sym typeface="Helvetica Neue"/>
              </a:rPr>
              <a:t>Atividade: criar uma história</a:t>
            </a:r>
          </a:p>
          <a:p>
            <a:pPr defTabSz="412750" hangingPunct="0"/>
            <a:r>
              <a:rPr lang="pt-BR" sz="1600" b="1" dirty="0" smtClean="0">
                <a:latin typeface="Barlow"/>
                <a:sym typeface="Helvetica Neue"/>
              </a:rPr>
              <a:t>Duração: 2h</a:t>
            </a:r>
          </a:p>
          <a:p>
            <a:pPr marL="0" marR="0" lvl="0" indent="0" algn="l" defTabSz="914400" rtl="0" eaLnBrk="1" fontAlgn="auto" latinLnBrk="0" hangingPunct="1">
              <a:lnSpc>
                <a:spcPct val="100000"/>
              </a:lnSpc>
              <a:spcBef>
                <a:spcPts val="0"/>
              </a:spcBef>
              <a:spcAft>
                <a:spcPts val="0"/>
              </a:spcAft>
              <a:buClrTx/>
              <a:buSzTx/>
              <a:tabLst/>
              <a:defRPr/>
            </a:pPr>
            <a:endParaRPr kumimoji="0" lang="pt-BR" sz="1600" b="0" i="0" u="none" strike="noStrike" kern="1200" cap="none" spc="0" normalizeH="0" baseline="0" noProof="0" dirty="0">
              <a:ln>
                <a:noFill/>
              </a:ln>
              <a:solidFill>
                <a:prstClr val="black"/>
              </a:solidFill>
              <a:effectLst/>
              <a:uLnTx/>
              <a:uFillTx/>
              <a:latin typeface="Barlow" panose="00000500000000000000" pitchFamily="2" charset="0"/>
            </a:endParaRPr>
          </a:p>
        </p:txBody>
      </p:sp>
      <p:sp>
        <p:nvSpPr>
          <p:cNvPr id="14" name="Rounded Rectangle">
            <a:extLst>
              <a:ext uri="{FF2B5EF4-FFF2-40B4-BE49-F238E27FC236}">
                <a16:creationId xmlns="" xmlns:a16="http://schemas.microsoft.com/office/drawing/2014/main" id="{71D209D1-444A-7971-484F-57D88C75AAFF}"/>
              </a:ext>
            </a:extLst>
          </p:cNvPr>
          <p:cNvSpPr/>
          <p:nvPr/>
        </p:nvSpPr>
        <p:spPr>
          <a:xfrm>
            <a:off x="4457486" y="1078315"/>
            <a:ext cx="3238501" cy="4652435"/>
          </a:xfrm>
          <a:prstGeom prst="roundRect">
            <a:avLst>
              <a:gd name="adj" fmla="val 2941"/>
            </a:avLst>
          </a:prstGeom>
          <a:solidFill>
            <a:srgbClr val="313D4D"/>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15" name="Rounded Rectangle">
            <a:extLst>
              <a:ext uri="{FF2B5EF4-FFF2-40B4-BE49-F238E27FC236}">
                <a16:creationId xmlns="" xmlns:a16="http://schemas.microsoft.com/office/drawing/2014/main" id="{235CF1FE-958F-DE62-F7D9-A1F32E4331F0}"/>
              </a:ext>
            </a:extLst>
          </p:cNvPr>
          <p:cNvSpPr/>
          <p:nvPr/>
        </p:nvSpPr>
        <p:spPr>
          <a:xfrm>
            <a:off x="8157421" y="1078315"/>
            <a:ext cx="3238501" cy="4652435"/>
          </a:xfrm>
          <a:prstGeom prst="roundRect">
            <a:avLst>
              <a:gd name="adj" fmla="val 2941"/>
            </a:avLst>
          </a:prstGeom>
          <a:solidFill>
            <a:srgbClr val="313D4D"/>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16" name="Title Project Information">
            <a:extLst>
              <a:ext uri="{FF2B5EF4-FFF2-40B4-BE49-F238E27FC236}">
                <a16:creationId xmlns="" xmlns:a16="http://schemas.microsoft.com/office/drawing/2014/main" id="{1BCC04EB-9802-C883-AAEB-F96F01B17945}"/>
              </a:ext>
            </a:extLst>
          </p:cNvPr>
          <p:cNvSpPr txBox="1"/>
          <p:nvPr/>
        </p:nvSpPr>
        <p:spPr>
          <a:xfrm>
            <a:off x="4383938" y="1159058"/>
            <a:ext cx="3323146" cy="10361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algn="ctr" defTabSz="412750" hangingPunct="0">
              <a:defRPr sz="3200" b="0">
                <a:solidFill>
                  <a:srgbClr val="3A4863"/>
                </a:solidFill>
                <a:latin typeface="Barlow Regular"/>
                <a:ea typeface="Barlow Regular"/>
                <a:cs typeface="Barlow Regular"/>
                <a:sym typeface="Barlow Regular"/>
              </a:defRPr>
            </a:pPr>
            <a:r>
              <a:rPr lang="pt-BR" sz="1600" kern="0" dirty="0" smtClean="0">
                <a:solidFill>
                  <a:schemeClr val="bg1"/>
                </a:solidFill>
                <a:latin typeface="Barlow Regular"/>
                <a:sym typeface="Barlow Regular"/>
              </a:rPr>
              <a:t>PROJETO AUDIOVISUAL </a:t>
            </a:r>
            <a:r>
              <a:rPr lang="pt-BR" sz="1600" kern="0" dirty="0" smtClean="0">
                <a:solidFill>
                  <a:schemeClr val="bg1"/>
                </a:solidFill>
                <a:latin typeface="Barlow Regular"/>
                <a:ea typeface="Barlow Medium"/>
                <a:cs typeface="Barlow Medium"/>
                <a:sym typeface="Barlow Medium"/>
              </a:rPr>
              <a:t>BRIEFING E ROTEIRO</a:t>
            </a:r>
            <a:r>
              <a:rPr lang="pt-BR" sz="1600" kern="0" dirty="0" smtClean="0">
                <a:solidFill>
                  <a:schemeClr val="bg1"/>
                </a:solidFill>
                <a:latin typeface="Barlow Regular"/>
                <a:ea typeface="Barlow Medium"/>
                <a:cs typeface="Barlow Medium"/>
                <a:sym typeface="Barlow Regular"/>
              </a:rPr>
              <a:t> </a:t>
            </a:r>
            <a:r>
              <a:rPr lang="pt-BR" sz="1600" kern="0" dirty="0" smtClean="0">
                <a:solidFill>
                  <a:schemeClr val="bg1"/>
                </a:solidFill>
                <a:latin typeface="Barlow Regular"/>
                <a:ea typeface="Barlow Medium"/>
                <a:cs typeface="Barlow Medium"/>
                <a:sym typeface="Barlow Medium"/>
              </a:rPr>
              <a:t>4H</a:t>
            </a:r>
          </a:p>
          <a:p>
            <a:pPr algn="ctr" defTabSz="412750" hangingPunct="0">
              <a:defRPr sz="3200" b="0">
                <a:solidFill>
                  <a:srgbClr val="FFFFFF"/>
                </a:solidFill>
                <a:latin typeface="Barlow Regular"/>
                <a:ea typeface="Barlow Regular"/>
                <a:cs typeface="Barlow Regular"/>
                <a:sym typeface="Barlow Regular"/>
              </a:defRPr>
            </a:pPr>
            <a:r>
              <a:rPr kumimoji="0" lang="pt-BR" sz="1600" b="0" i="0" u="none" strike="noStrike" kern="1200" cap="none" spc="0" normalizeH="0" baseline="0" noProof="0" dirty="0">
                <a:ln>
                  <a:noFill/>
                </a:ln>
                <a:solidFill>
                  <a:schemeClr val="bg1"/>
                </a:solidFill>
                <a:effectLst/>
                <a:uLnTx/>
                <a:uFillTx/>
                <a:latin typeface="Barlow Regular"/>
              </a:rPr>
              <a:t/>
            </a:r>
            <a:br>
              <a:rPr kumimoji="0" lang="pt-BR" sz="1600" b="0" i="0" u="none" strike="noStrike" kern="1200" cap="none" spc="0" normalizeH="0" baseline="0" noProof="0" dirty="0">
                <a:ln>
                  <a:noFill/>
                </a:ln>
                <a:solidFill>
                  <a:schemeClr val="bg1"/>
                </a:solidFill>
                <a:effectLst/>
                <a:uLnTx/>
                <a:uFillTx/>
                <a:latin typeface="Barlow Regular"/>
              </a:rPr>
            </a:br>
            <a:endParaRPr sz="1600" kern="0" dirty="0">
              <a:solidFill>
                <a:schemeClr val="bg1"/>
              </a:solidFill>
              <a:latin typeface="Barlow Regular"/>
              <a:ea typeface="Barlow Medium"/>
              <a:cs typeface="Barlow Medium"/>
              <a:sym typeface="Barlow Medium"/>
            </a:endParaRPr>
          </a:p>
        </p:txBody>
      </p:sp>
      <p:sp>
        <p:nvSpPr>
          <p:cNvPr id="17" name="Title Project Information">
            <a:extLst>
              <a:ext uri="{FF2B5EF4-FFF2-40B4-BE49-F238E27FC236}">
                <a16:creationId xmlns="" xmlns:a16="http://schemas.microsoft.com/office/drawing/2014/main" id="{00469A9A-49D8-C5E9-BC32-B0901C7AFB95}"/>
              </a:ext>
            </a:extLst>
          </p:cNvPr>
          <p:cNvSpPr txBox="1"/>
          <p:nvPr/>
        </p:nvSpPr>
        <p:spPr>
          <a:xfrm>
            <a:off x="7948849" y="1200244"/>
            <a:ext cx="3655642" cy="10361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algn="ctr" defTabSz="412750" hangingPunct="0">
              <a:defRPr sz="3200" b="0">
                <a:solidFill>
                  <a:srgbClr val="3A4863"/>
                </a:solidFill>
                <a:latin typeface="Barlow Regular"/>
                <a:ea typeface="Barlow Regular"/>
                <a:cs typeface="Barlow Regular"/>
                <a:sym typeface="Barlow Regular"/>
              </a:defRPr>
            </a:pPr>
            <a:r>
              <a:rPr lang="pt-BR" sz="1600" kern="0" dirty="0" smtClean="0">
                <a:solidFill>
                  <a:schemeClr val="bg1"/>
                </a:solidFill>
                <a:latin typeface="Barlow Regular"/>
                <a:ea typeface="Barlow Medium"/>
                <a:cs typeface="Barlow Medium"/>
                <a:sym typeface="Barlow Medium"/>
              </a:rPr>
              <a:t>PRODUÇÃO</a:t>
            </a:r>
          </a:p>
          <a:p>
            <a:pPr algn="ctr" defTabSz="412750" hangingPunct="0">
              <a:defRPr sz="3200" b="0">
                <a:solidFill>
                  <a:srgbClr val="3A4863"/>
                </a:solidFill>
                <a:latin typeface="Barlow Regular"/>
                <a:ea typeface="Barlow Regular"/>
                <a:cs typeface="Barlow Regular"/>
                <a:sym typeface="Barlow Regular"/>
              </a:defRPr>
            </a:pPr>
            <a:r>
              <a:rPr lang="pt-BR" sz="1600" kern="0" dirty="0" smtClean="0">
                <a:solidFill>
                  <a:schemeClr val="bg1"/>
                </a:solidFill>
                <a:latin typeface="Barlow Regular"/>
                <a:ea typeface="Barlow Medium"/>
                <a:cs typeface="Barlow Medium"/>
                <a:sym typeface="Barlow Medium"/>
              </a:rPr>
              <a:t>8H</a:t>
            </a:r>
          </a:p>
          <a:p>
            <a:pPr algn="ctr" defTabSz="412750" hangingPunct="0">
              <a:defRPr sz="3200" b="0">
                <a:solidFill>
                  <a:srgbClr val="FFFFFF"/>
                </a:solidFill>
                <a:latin typeface="Barlow Regular"/>
                <a:ea typeface="Barlow Regular"/>
                <a:cs typeface="Barlow Regular"/>
                <a:sym typeface="Barlow Regular"/>
              </a:defRPr>
            </a:pPr>
            <a:r>
              <a:rPr kumimoji="0" lang="pt-BR" sz="1600" b="0" i="0" u="none" strike="noStrike" kern="1200" cap="none" spc="0" normalizeH="0" baseline="0" noProof="0" dirty="0">
                <a:ln>
                  <a:noFill/>
                </a:ln>
                <a:solidFill>
                  <a:schemeClr val="bg1"/>
                </a:solidFill>
                <a:effectLst/>
                <a:uLnTx/>
                <a:uFillTx/>
                <a:latin typeface="Barlow Regular"/>
              </a:rPr>
              <a:t/>
            </a:r>
            <a:br>
              <a:rPr kumimoji="0" lang="pt-BR" sz="1600" b="0" i="0" u="none" strike="noStrike" kern="1200" cap="none" spc="0" normalizeH="0" baseline="0" noProof="0" dirty="0">
                <a:ln>
                  <a:noFill/>
                </a:ln>
                <a:solidFill>
                  <a:schemeClr val="bg1"/>
                </a:solidFill>
                <a:effectLst/>
                <a:uLnTx/>
                <a:uFillTx/>
                <a:latin typeface="Barlow Regular"/>
              </a:rPr>
            </a:br>
            <a:endParaRPr sz="1600" kern="0" dirty="0">
              <a:solidFill>
                <a:schemeClr val="bg1"/>
              </a:solidFill>
              <a:latin typeface="Barlow Regular"/>
              <a:ea typeface="Barlow Medium"/>
              <a:cs typeface="Barlow Medium"/>
              <a:sym typeface="Barlow Medium"/>
            </a:endParaRPr>
          </a:p>
        </p:txBody>
      </p:sp>
      <p:sp>
        <p:nvSpPr>
          <p:cNvPr id="18" name="Rounded Rectangle">
            <a:extLst>
              <a:ext uri="{FF2B5EF4-FFF2-40B4-BE49-F238E27FC236}">
                <a16:creationId xmlns="" xmlns:a16="http://schemas.microsoft.com/office/drawing/2014/main" id="{E25CB0D2-2EAF-A382-305C-7CFFD13B7605}"/>
              </a:ext>
            </a:extLst>
          </p:cNvPr>
          <p:cNvSpPr/>
          <p:nvPr/>
        </p:nvSpPr>
        <p:spPr>
          <a:xfrm>
            <a:off x="4697214" y="1800761"/>
            <a:ext cx="2759044" cy="3510684"/>
          </a:xfrm>
          <a:prstGeom prst="roundRect">
            <a:avLst>
              <a:gd name="adj" fmla="val 3192"/>
            </a:avLst>
          </a:prstGeom>
          <a:solidFill>
            <a:srgbClr val="FFFFFF"/>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lang="pt-BR" sz="1600" kern="0" dirty="0">
              <a:solidFill>
                <a:srgbClr val="FFFFFF"/>
              </a:solidFill>
              <a:latin typeface="Helvetica Neue Medium"/>
              <a:sym typeface="Helvetica Neue Medium"/>
            </a:endParaRPr>
          </a:p>
        </p:txBody>
      </p:sp>
      <p:sp>
        <p:nvSpPr>
          <p:cNvPr id="19" name="Rounded Rectangle">
            <a:extLst>
              <a:ext uri="{FF2B5EF4-FFF2-40B4-BE49-F238E27FC236}">
                <a16:creationId xmlns="" xmlns:a16="http://schemas.microsoft.com/office/drawing/2014/main" id="{CB0AA0A6-2BD3-80C9-B399-8A34D92E3BE6}"/>
              </a:ext>
            </a:extLst>
          </p:cNvPr>
          <p:cNvSpPr/>
          <p:nvPr/>
        </p:nvSpPr>
        <p:spPr>
          <a:xfrm>
            <a:off x="8351153" y="1800761"/>
            <a:ext cx="2759044" cy="3510684"/>
          </a:xfrm>
          <a:prstGeom prst="roundRect">
            <a:avLst>
              <a:gd name="adj" fmla="val 3192"/>
            </a:avLst>
          </a:prstGeom>
          <a:solidFill>
            <a:srgbClr val="FFFFFF"/>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lang="pt-BR" sz="1600" kern="0" dirty="0">
              <a:solidFill>
                <a:srgbClr val="FFFFFF"/>
              </a:solidFill>
              <a:latin typeface="Helvetica Neue Medium"/>
              <a:sym typeface="Helvetica Neue Medium"/>
            </a:endParaRPr>
          </a:p>
        </p:txBody>
      </p:sp>
      <p:sp>
        <p:nvSpPr>
          <p:cNvPr id="20" name="Rounded Rectangle">
            <a:extLst>
              <a:ext uri="{FF2B5EF4-FFF2-40B4-BE49-F238E27FC236}">
                <a16:creationId xmlns="" xmlns:a16="http://schemas.microsoft.com/office/drawing/2014/main" id="{21A05E2C-F88E-A2EF-2132-34C07CA32C47}"/>
              </a:ext>
            </a:extLst>
          </p:cNvPr>
          <p:cNvSpPr/>
          <p:nvPr/>
        </p:nvSpPr>
        <p:spPr>
          <a:xfrm>
            <a:off x="4916869" y="2960855"/>
            <a:ext cx="2295891" cy="2568607"/>
          </a:xfrm>
          <a:prstGeom prst="roundRect">
            <a:avLst>
              <a:gd name="adj" fmla="val 3571"/>
            </a:avLst>
          </a:prstGeom>
          <a:solidFill>
            <a:srgbClr val="FFFFFF">
              <a:alpha val="9000"/>
            </a:srgbClr>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21" name="Rounded Rectangle">
            <a:extLst>
              <a:ext uri="{FF2B5EF4-FFF2-40B4-BE49-F238E27FC236}">
                <a16:creationId xmlns="" xmlns:a16="http://schemas.microsoft.com/office/drawing/2014/main" id="{FB5A22B4-235F-6688-2FA6-CAB0B6CE2F34}"/>
              </a:ext>
            </a:extLst>
          </p:cNvPr>
          <p:cNvSpPr/>
          <p:nvPr/>
        </p:nvSpPr>
        <p:spPr>
          <a:xfrm>
            <a:off x="4916869" y="2867722"/>
            <a:ext cx="2295891" cy="2568607"/>
          </a:xfrm>
          <a:prstGeom prst="roundRect">
            <a:avLst>
              <a:gd name="adj" fmla="val 3571"/>
            </a:avLst>
          </a:prstGeom>
          <a:solidFill>
            <a:srgbClr val="FFFFFF">
              <a:alpha val="9000"/>
            </a:srgbClr>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22" name="Rounded Rectangle">
            <a:extLst>
              <a:ext uri="{FF2B5EF4-FFF2-40B4-BE49-F238E27FC236}">
                <a16:creationId xmlns="" xmlns:a16="http://schemas.microsoft.com/office/drawing/2014/main" id="{204522A5-4635-AE0C-1332-B97DC99B32E3}"/>
              </a:ext>
            </a:extLst>
          </p:cNvPr>
          <p:cNvSpPr/>
          <p:nvPr/>
        </p:nvSpPr>
        <p:spPr>
          <a:xfrm>
            <a:off x="4801775" y="2867722"/>
            <a:ext cx="2526078" cy="2568607"/>
          </a:xfrm>
          <a:prstGeom prst="roundRect">
            <a:avLst>
              <a:gd name="adj" fmla="val 3246"/>
            </a:avLst>
          </a:prstGeom>
          <a:solidFill>
            <a:srgbClr val="FFFFFF">
              <a:alpha val="29000"/>
            </a:srgbClr>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23" name="Rounded Rectangle">
            <a:extLst>
              <a:ext uri="{FF2B5EF4-FFF2-40B4-BE49-F238E27FC236}">
                <a16:creationId xmlns="" xmlns:a16="http://schemas.microsoft.com/office/drawing/2014/main" id="{57E318C8-FB57-FA01-85B9-F0501872461D}"/>
              </a:ext>
            </a:extLst>
          </p:cNvPr>
          <p:cNvSpPr/>
          <p:nvPr/>
        </p:nvSpPr>
        <p:spPr>
          <a:xfrm>
            <a:off x="8467636" y="2867721"/>
            <a:ext cx="2526078" cy="2568607"/>
          </a:xfrm>
          <a:prstGeom prst="roundRect">
            <a:avLst>
              <a:gd name="adj" fmla="val 3246"/>
            </a:avLst>
          </a:prstGeom>
          <a:solidFill>
            <a:srgbClr val="FFFFFF">
              <a:alpha val="29000"/>
            </a:srgbClr>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25" name="Rounded Rectangle">
            <a:extLst>
              <a:ext uri="{FF2B5EF4-FFF2-40B4-BE49-F238E27FC236}">
                <a16:creationId xmlns="" xmlns:a16="http://schemas.microsoft.com/office/drawing/2014/main" id="{7B0A7371-9D57-8CCD-8B28-5E669CA4098A}"/>
              </a:ext>
            </a:extLst>
          </p:cNvPr>
          <p:cNvSpPr/>
          <p:nvPr/>
        </p:nvSpPr>
        <p:spPr>
          <a:xfrm>
            <a:off x="8628725" y="2960855"/>
            <a:ext cx="2295891" cy="2568607"/>
          </a:xfrm>
          <a:prstGeom prst="roundRect">
            <a:avLst>
              <a:gd name="adj" fmla="val 3571"/>
            </a:avLst>
          </a:prstGeom>
          <a:solidFill>
            <a:srgbClr val="FFFFFF">
              <a:alpha val="9000"/>
            </a:srgbClr>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27" name="Retângulo 26">
            <a:extLst>
              <a:ext uri="{FF2B5EF4-FFF2-40B4-BE49-F238E27FC236}">
                <a16:creationId xmlns="" xmlns:a16="http://schemas.microsoft.com/office/drawing/2014/main" id="{71CFFCA1-6F16-43C9-16A5-18B44AE33EB8}"/>
              </a:ext>
            </a:extLst>
          </p:cNvPr>
          <p:cNvSpPr/>
          <p:nvPr/>
        </p:nvSpPr>
        <p:spPr>
          <a:xfrm>
            <a:off x="4773321" y="1912495"/>
            <a:ext cx="2730564" cy="3970318"/>
          </a:xfrm>
          <a:prstGeom prst="rect">
            <a:avLst/>
          </a:prstGeom>
        </p:spPr>
        <p:txBody>
          <a:bodyPr wrap="square">
            <a:spAutoFit/>
          </a:bodyPr>
          <a:lstStyle/>
          <a:p>
            <a:pPr marL="171450" indent="-171450" defTabSz="412750" hangingPunct="0">
              <a:lnSpc>
                <a:spcPct val="150000"/>
              </a:lnSpc>
              <a:buFont typeface="Arial" panose="020B0604020202020204" pitchFamily="34" charset="0"/>
              <a:buChar char="•"/>
              <a:defRPr/>
            </a:pPr>
            <a:r>
              <a:rPr lang="pt-BR" sz="1400" kern="0" dirty="0" smtClean="0">
                <a:solidFill>
                  <a:srgbClr val="373545">
                    <a:lumMod val="75000"/>
                  </a:srgbClr>
                </a:solidFill>
                <a:latin typeface="Barlow"/>
              </a:rPr>
              <a:t>O que é </a:t>
            </a:r>
            <a:r>
              <a:rPr lang="pt-BR" sz="1400" kern="0" dirty="0" err="1" smtClean="0">
                <a:solidFill>
                  <a:srgbClr val="373545">
                    <a:lumMod val="75000"/>
                  </a:srgbClr>
                </a:solidFill>
                <a:latin typeface="Barlow"/>
              </a:rPr>
              <a:t>storytelling</a:t>
            </a:r>
            <a:r>
              <a:rPr lang="pt-BR" sz="1400" kern="0" dirty="0" smtClean="0">
                <a:solidFill>
                  <a:srgbClr val="373545">
                    <a:lumMod val="75000"/>
                  </a:srgbClr>
                </a:solidFill>
                <a:latin typeface="Barlow"/>
              </a:rPr>
              <a:t>?</a:t>
            </a:r>
          </a:p>
          <a:p>
            <a:pPr marL="171450" indent="-171450" defTabSz="412750" hangingPunct="0">
              <a:lnSpc>
                <a:spcPct val="150000"/>
              </a:lnSpc>
              <a:buFont typeface="Arial" panose="020B0604020202020204" pitchFamily="34" charset="0"/>
              <a:buChar char="•"/>
              <a:defRPr/>
            </a:pPr>
            <a:r>
              <a:rPr lang="pt-BR" sz="1400" kern="0" dirty="0" smtClean="0">
                <a:solidFill>
                  <a:srgbClr val="373545">
                    <a:lumMod val="75000"/>
                  </a:srgbClr>
                </a:solidFill>
                <a:latin typeface="Barlow"/>
              </a:rPr>
              <a:t>Criando uma ideia - </a:t>
            </a:r>
            <a:r>
              <a:rPr lang="pt-BR" sz="1400" kern="0" dirty="0" err="1" smtClean="0">
                <a:solidFill>
                  <a:srgbClr val="373545">
                    <a:lumMod val="75000"/>
                  </a:srgbClr>
                </a:solidFill>
                <a:latin typeface="Barlow"/>
              </a:rPr>
              <a:t>brainstorming</a:t>
            </a:r>
            <a:r>
              <a:rPr lang="pt-BR" sz="1400" kern="0" dirty="0" smtClean="0">
                <a:solidFill>
                  <a:srgbClr val="373545">
                    <a:lumMod val="75000"/>
                  </a:srgbClr>
                </a:solidFill>
                <a:latin typeface="Barlow"/>
              </a:rPr>
              <a:t>.</a:t>
            </a:r>
          </a:p>
          <a:p>
            <a:pPr marL="171450" indent="-171450" defTabSz="412750" hangingPunct="0">
              <a:lnSpc>
                <a:spcPct val="150000"/>
              </a:lnSpc>
              <a:buFont typeface="Arial" panose="020B0604020202020204" pitchFamily="34" charset="0"/>
              <a:buChar char="•"/>
              <a:defRPr/>
            </a:pPr>
            <a:r>
              <a:rPr lang="pt-BR" sz="1400" kern="0" dirty="0" smtClean="0">
                <a:solidFill>
                  <a:srgbClr val="373545">
                    <a:lumMod val="75000"/>
                  </a:srgbClr>
                </a:solidFill>
                <a:latin typeface="Barlow"/>
              </a:rPr>
              <a:t>Criando uma história.</a:t>
            </a:r>
          </a:p>
          <a:p>
            <a:pPr marL="171450" indent="-171450" defTabSz="412750" hangingPunct="0">
              <a:lnSpc>
                <a:spcPct val="150000"/>
              </a:lnSpc>
              <a:buFont typeface="Arial" panose="020B0604020202020204" pitchFamily="34" charset="0"/>
              <a:buChar char="•"/>
              <a:defRPr/>
            </a:pPr>
            <a:r>
              <a:rPr lang="pt-BR" sz="1400" kern="0" dirty="0" smtClean="0">
                <a:solidFill>
                  <a:srgbClr val="373545">
                    <a:lumMod val="75000"/>
                  </a:srgbClr>
                </a:solidFill>
                <a:latin typeface="Barlow"/>
              </a:rPr>
              <a:t>Conceitos básicos de roteiro;</a:t>
            </a:r>
          </a:p>
          <a:p>
            <a:pPr marL="171450" indent="-171450" defTabSz="412750" hangingPunct="0">
              <a:lnSpc>
                <a:spcPct val="150000"/>
              </a:lnSpc>
              <a:buFont typeface="Arial" panose="020B0604020202020204" pitchFamily="34" charset="0"/>
              <a:buChar char="•"/>
              <a:defRPr/>
            </a:pPr>
            <a:r>
              <a:rPr lang="pt-BR" sz="1400" kern="0" dirty="0" smtClean="0">
                <a:solidFill>
                  <a:srgbClr val="373545">
                    <a:lumMod val="75000"/>
                  </a:srgbClr>
                </a:solidFill>
                <a:latin typeface="Barlow"/>
              </a:rPr>
              <a:t>Escrevendo um roteiro.</a:t>
            </a:r>
          </a:p>
          <a:p>
            <a:pPr marL="171450" indent="-171450" defTabSz="412750" hangingPunct="0">
              <a:lnSpc>
                <a:spcPct val="150000"/>
              </a:lnSpc>
              <a:buFont typeface="Arial" panose="020B0604020202020204" pitchFamily="34" charset="0"/>
              <a:buChar char="•"/>
              <a:defRPr/>
            </a:pPr>
            <a:endParaRPr lang="pt-BR" sz="1400" kern="0" dirty="0" smtClean="0">
              <a:solidFill>
                <a:srgbClr val="373545">
                  <a:lumMod val="75000"/>
                </a:srgbClr>
              </a:solidFill>
              <a:latin typeface="Barlow"/>
            </a:endParaRPr>
          </a:p>
          <a:p>
            <a:pPr defTabSz="412750" hangingPunct="0"/>
            <a:r>
              <a:rPr lang="pt-BR" sz="1400" b="1" dirty="0" smtClean="0">
                <a:latin typeface="Barlow"/>
                <a:sym typeface="Helvetica Neue"/>
              </a:rPr>
              <a:t>Atividade: criar transformar uma história em roteiro</a:t>
            </a:r>
          </a:p>
          <a:p>
            <a:pPr defTabSz="412750" hangingPunct="0"/>
            <a:r>
              <a:rPr lang="pt-BR" sz="1400" b="1" dirty="0" smtClean="0">
                <a:latin typeface="Barlow"/>
                <a:sym typeface="Helvetica Neue"/>
              </a:rPr>
              <a:t>Duração: 4h</a:t>
            </a:r>
          </a:p>
          <a:p>
            <a:pPr marL="171450" indent="-171450" defTabSz="412750" hangingPunct="0">
              <a:lnSpc>
                <a:spcPct val="150000"/>
              </a:lnSpc>
              <a:defRPr/>
            </a:pPr>
            <a:endParaRPr lang="pt-BR" sz="1400" kern="0" dirty="0" smtClean="0">
              <a:solidFill>
                <a:srgbClr val="373545">
                  <a:lumMod val="75000"/>
                </a:srgbClr>
              </a:solidFill>
              <a:latin typeface="Barlow"/>
            </a:endParaRPr>
          </a:p>
          <a:p>
            <a:r>
              <a:rPr lang="pt-BR" sz="1400" dirty="0" smtClean="0">
                <a:latin typeface="Barlow"/>
              </a:rPr>
              <a:t>  </a:t>
            </a:r>
            <a:endParaRPr kumimoji="0" lang="pt-BR" sz="1400" b="0" i="0" u="none" strike="noStrike" kern="1200" cap="none" spc="0" normalizeH="0" noProof="0" dirty="0">
              <a:ln>
                <a:noFill/>
              </a:ln>
              <a:solidFill>
                <a:prstClr val="black"/>
              </a:solidFill>
              <a:effectLst/>
              <a:uLnTx/>
              <a:uFillTx/>
              <a:latin typeface="Barlow"/>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400" baseline="0" dirty="0">
              <a:solidFill>
                <a:prstClr val="black"/>
              </a:solidFill>
              <a:latin typeface="Barlow"/>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prstClr val="black"/>
              </a:solidFill>
              <a:effectLst/>
              <a:uLnTx/>
              <a:uFillTx/>
              <a:latin typeface="Barlow"/>
            </a:endParaRPr>
          </a:p>
        </p:txBody>
      </p:sp>
      <p:sp>
        <p:nvSpPr>
          <p:cNvPr id="29" name="Retângulo 28">
            <a:extLst>
              <a:ext uri="{FF2B5EF4-FFF2-40B4-BE49-F238E27FC236}">
                <a16:creationId xmlns="" xmlns:a16="http://schemas.microsoft.com/office/drawing/2014/main" id="{A28127A8-5B36-2189-E262-9A22C4EE9D1B}"/>
              </a:ext>
            </a:extLst>
          </p:cNvPr>
          <p:cNvSpPr/>
          <p:nvPr/>
        </p:nvSpPr>
        <p:spPr>
          <a:xfrm>
            <a:off x="8464364" y="1837803"/>
            <a:ext cx="2464893" cy="3600986"/>
          </a:xfrm>
          <a:prstGeom prst="rect">
            <a:avLst/>
          </a:prstGeom>
        </p:spPr>
        <p:txBody>
          <a:bodyPr wrap="square">
            <a:spAutoFit/>
          </a:bodyPr>
          <a:lstStyle/>
          <a:p>
            <a:pPr marL="171450" indent="-171450" defTabSz="412750" hangingPunct="0">
              <a:lnSpc>
                <a:spcPct val="150000"/>
              </a:lnSpc>
              <a:buFont typeface="Arial" panose="020B0604020202020204" pitchFamily="34" charset="0"/>
              <a:buChar char="•"/>
              <a:defRPr/>
            </a:pPr>
            <a:r>
              <a:rPr lang="pt-BR" sz="1200" kern="0" dirty="0" smtClean="0">
                <a:solidFill>
                  <a:srgbClr val="373545">
                    <a:lumMod val="75000"/>
                  </a:srgbClr>
                </a:solidFill>
                <a:latin typeface="Barlow"/>
              </a:rPr>
              <a:t>Produção de um filme.</a:t>
            </a:r>
          </a:p>
          <a:p>
            <a:pPr marL="171450" indent="-171450" defTabSz="412750" hangingPunct="0">
              <a:lnSpc>
                <a:spcPct val="150000"/>
              </a:lnSpc>
              <a:buFont typeface="Arial" panose="020B0604020202020204" pitchFamily="34" charset="0"/>
              <a:buChar char="•"/>
              <a:defRPr/>
            </a:pPr>
            <a:r>
              <a:rPr lang="pt-BR" sz="1200" kern="0" dirty="0" smtClean="0">
                <a:solidFill>
                  <a:srgbClr val="373545">
                    <a:lumMod val="75000"/>
                  </a:srgbClr>
                </a:solidFill>
                <a:latin typeface="Barlow"/>
              </a:rPr>
              <a:t>Planejamento da produção.</a:t>
            </a:r>
          </a:p>
          <a:p>
            <a:pPr marL="171450" indent="-171450" defTabSz="412750" hangingPunct="0">
              <a:lnSpc>
                <a:spcPct val="150000"/>
              </a:lnSpc>
              <a:buFont typeface="Arial" panose="020B0604020202020204" pitchFamily="34" charset="0"/>
              <a:buChar char="•"/>
              <a:defRPr/>
            </a:pPr>
            <a:r>
              <a:rPr lang="pt-BR" sz="1200" kern="0" dirty="0" smtClean="0">
                <a:solidFill>
                  <a:srgbClr val="373545">
                    <a:lumMod val="75000"/>
                  </a:srgbClr>
                </a:solidFill>
                <a:latin typeface="Barlow"/>
              </a:rPr>
              <a:t>Direção e </a:t>
            </a:r>
            <a:r>
              <a:rPr lang="pt-BR" sz="1200" kern="0" dirty="0" err="1" smtClean="0">
                <a:solidFill>
                  <a:srgbClr val="373545">
                    <a:lumMod val="75000"/>
                  </a:srgbClr>
                </a:solidFill>
                <a:latin typeface="Barlow"/>
              </a:rPr>
              <a:t>Storyboard</a:t>
            </a:r>
            <a:r>
              <a:rPr lang="pt-BR" sz="1200" kern="0" dirty="0" smtClean="0">
                <a:solidFill>
                  <a:srgbClr val="373545">
                    <a:lumMod val="75000"/>
                  </a:srgbClr>
                </a:solidFill>
                <a:latin typeface="Barlow"/>
              </a:rPr>
              <a:t>.</a:t>
            </a:r>
          </a:p>
          <a:p>
            <a:pPr marL="171450" indent="-171450" defTabSz="412750" hangingPunct="0">
              <a:lnSpc>
                <a:spcPct val="150000"/>
              </a:lnSpc>
              <a:buFont typeface="Arial" panose="020B0604020202020204" pitchFamily="34" charset="0"/>
              <a:buChar char="•"/>
              <a:defRPr/>
            </a:pPr>
            <a:r>
              <a:rPr lang="pt-BR" sz="1200" kern="0" dirty="0" smtClean="0">
                <a:solidFill>
                  <a:srgbClr val="373545">
                    <a:lumMod val="75000"/>
                  </a:srgbClr>
                </a:solidFill>
                <a:latin typeface="Barlow"/>
              </a:rPr>
              <a:t>Fotografia e Imagem.</a:t>
            </a:r>
          </a:p>
          <a:p>
            <a:pPr marL="171450" indent="-171450" defTabSz="412750" hangingPunct="0">
              <a:lnSpc>
                <a:spcPct val="150000"/>
              </a:lnSpc>
              <a:buFont typeface="Arial" panose="020B0604020202020204" pitchFamily="34" charset="0"/>
              <a:buChar char="•"/>
              <a:defRPr/>
            </a:pPr>
            <a:r>
              <a:rPr lang="pt-BR" sz="1200" kern="0" dirty="0" err="1" smtClean="0">
                <a:solidFill>
                  <a:srgbClr val="373545">
                    <a:lumMod val="75000"/>
                  </a:srgbClr>
                </a:solidFill>
                <a:latin typeface="Barlow"/>
              </a:rPr>
              <a:t>Decupagem</a:t>
            </a:r>
            <a:r>
              <a:rPr lang="pt-BR" sz="1200" kern="0" dirty="0" smtClean="0">
                <a:solidFill>
                  <a:srgbClr val="373545">
                    <a:lumMod val="75000"/>
                  </a:srgbClr>
                </a:solidFill>
                <a:latin typeface="Barlow"/>
              </a:rPr>
              <a:t>.</a:t>
            </a:r>
          </a:p>
          <a:p>
            <a:pPr marL="171450" indent="-171450" defTabSz="412750" hangingPunct="0">
              <a:lnSpc>
                <a:spcPct val="150000"/>
              </a:lnSpc>
              <a:buFont typeface="Arial" panose="020B0604020202020204" pitchFamily="34" charset="0"/>
              <a:buChar char="•"/>
              <a:defRPr/>
            </a:pPr>
            <a:r>
              <a:rPr lang="pt-BR" sz="1200" kern="0" dirty="0" smtClean="0">
                <a:solidFill>
                  <a:srgbClr val="373545">
                    <a:lumMod val="75000"/>
                  </a:srgbClr>
                </a:solidFill>
                <a:latin typeface="Barlow"/>
              </a:rPr>
              <a:t>Elenco.</a:t>
            </a:r>
          </a:p>
          <a:p>
            <a:pPr marL="171450" indent="-171450" defTabSz="412750" hangingPunct="0">
              <a:lnSpc>
                <a:spcPct val="150000"/>
              </a:lnSpc>
              <a:buFont typeface="Arial" panose="020B0604020202020204" pitchFamily="34" charset="0"/>
              <a:buChar char="•"/>
              <a:defRPr/>
            </a:pPr>
            <a:r>
              <a:rPr lang="pt-BR" sz="1200" kern="0" dirty="0" smtClean="0">
                <a:solidFill>
                  <a:srgbClr val="373545">
                    <a:lumMod val="75000"/>
                  </a:srgbClr>
                </a:solidFill>
                <a:latin typeface="Barlow"/>
              </a:rPr>
              <a:t>Figurino.</a:t>
            </a:r>
          </a:p>
          <a:p>
            <a:pPr marL="171450" indent="-171450" defTabSz="412750" hangingPunct="0">
              <a:lnSpc>
                <a:spcPct val="150000"/>
              </a:lnSpc>
              <a:buFont typeface="Arial" panose="020B0604020202020204" pitchFamily="34" charset="0"/>
              <a:buChar char="•"/>
              <a:defRPr/>
            </a:pPr>
            <a:r>
              <a:rPr lang="pt-BR" sz="1200" kern="0" dirty="0" smtClean="0">
                <a:solidFill>
                  <a:srgbClr val="373545">
                    <a:lumMod val="75000"/>
                  </a:srgbClr>
                </a:solidFill>
                <a:latin typeface="Barlow"/>
              </a:rPr>
              <a:t>Locação.</a:t>
            </a:r>
            <a:endParaRPr kumimoji="0" lang="pt-BR" sz="1200" b="0" i="0" u="none" strike="noStrike" kern="1200" cap="none" spc="0" normalizeH="0" baseline="0" noProof="0" dirty="0" smtClean="0">
              <a:ln>
                <a:noFill/>
              </a:ln>
              <a:solidFill>
                <a:prstClr val="black"/>
              </a:solidFill>
              <a:effectLst/>
              <a:uLnTx/>
              <a:uFillTx/>
              <a:latin typeface="Barlow"/>
            </a:endParaRPr>
          </a:p>
          <a:p>
            <a:pPr defTabSz="412750" hangingPunct="0">
              <a:lnSpc>
                <a:spcPct val="150000"/>
              </a:lnSpc>
              <a:defRPr/>
            </a:pPr>
            <a:r>
              <a:rPr lang="pt-BR" sz="1200" b="1" kern="0" dirty="0" smtClean="0">
                <a:latin typeface="Barlow"/>
                <a:sym typeface="Barlow Regular"/>
              </a:rPr>
              <a:t>Atividade: organizar toda a produção do roteiro para a captação.</a:t>
            </a:r>
          </a:p>
          <a:p>
            <a:pPr defTabSz="412750" hangingPunct="0">
              <a:lnSpc>
                <a:spcPct val="150000"/>
              </a:lnSpc>
              <a:defRPr/>
            </a:pPr>
            <a:r>
              <a:rPr lang="pt-BR" sz="1200" b="1" kern="0" dirty="0" smtClean="0">
                <a:latin typeface="Barlow"/>
                <a:sym typeface="Barlow Regular"/>
              </a:rPr>
              <a:t>Duração: 8h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dirty="0">
              <a:ln>
                <a:noFill/>
              </a:ln>
              <a:solidFill>
                <a:prstClr val="black"/>
              </a:solidFill>
              <a:effectLst/>
              <a:uLnTx/>
              <a:uFillTx/>
              <a:latin typeface="Barlow"/>
            </a:endParaRPr>
          </a:p>
        </p:txBody>
      </p:sp>
      <p:pic>
        <p:nvPicPr>
          <p:cNvPr id="24" name="Imagem 23">
            <a:extLst>
              <a:ext uri="{FF2B5EF4-FFF2-40B4-BE49-F238E27FC236}">
                <a16:creationId xmlns="" xmlns:a16="http://schemas.microsoft.com/office/drawing/2014/main" id="{1F545EAB-9149-E4C5-02F1-25EF5AF0399B}"/>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322854" y="254509"/>
            <a:ext cx="921191" cy="542351"/>
          </a:xfrm>
          <a:prstGeom prst="rect">
            <a:avLst/>
          </a:prstGeom>
        </p:spPr>
      </p:pic>
    </p:spTree>
    <p:extLst>
      <p:ext uri="{BB962C8B-B14F-4D97-AF65-F5344CB8AC3E}">
        <p14:creationId xmlns="" xmlns:p14="http://schemas.microsoft.com/office/powerpoint/2010/main" val="3495969737"/>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a:extLst>
              <a:ext uri="{FF2B5EF4-FFF2-40B4-BE49-F238E27FC236}">
                <a16:creationId xmlns="" xmlns:a16="http://schemas.microsoft.com/office/drawing/2014/main" id="{76F11B40-CF0C-EB13-9874-F3B62C0D67A9}"/>
              </a:ext>
            </a:extLst>
          </p:cNvPr>
          <p:cNvSpPr/>
          <p:nvPr/>
        </p:nvSpPr>
        <p:spPr>
          <a:xfrm>
            <a:off x="860921" y="1079715"/>
            <a:ext cx="3238501" cy="4652435"/>
          </a:xfrm>
          <a:prstGeom prst="roundRect">
            <a:avLst>
              <a:gd name="adj" fmla="val 2941"/>
            </a:avLst>
          </a:prstGeom>
          <a:solidFill>
            <a:srgbClr val="313D4D"/>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3" name="Rounded Rectangle">
            <a:extLst>
              <a:ext uri="{FF2B5EF4-FFF2-40B4-BE49-F238E27FC236}">
                <a16:creationId xmlns="" xmlns:a16="http://schemas.microsoft.com/office/drawing/2014/main" id="{AEA16EA4-E5C8-7CF6-BA9C-F45A8C52EE4D}"/>
              </a:ext>
            </a:extLst>
          </p:cNvPr>
          <p:cNvSpPr/>
          <p:nvPr/>
        </p:nvSpPr>
        <p:spPr>
          <a:xfrm>
            <a:off x="1102502" y="1800761"/>
            <a:ext cx="2759044" cy="3510684"/>
          </a:xfrm>
          <a:prstGeom prst="roundRect">
            <a:avLst>
              <a:gd name="adj" fmla="val 3192"/>
            </a:avLst>
          </a:prstGeom>
          <a:solidFill>
            <a:srgbClr val="FFFFFF"/>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lang="pt-BR" sz="1600" kern="0" dirty="0">
              <a:solidFill>
                <a:srgbClr val="FFFFFF"/>
              </a:solidFill>
              <a:latin typeface="Helvetica Neue Medium"/>
              <a:sym typeface="Helvetica Neue Medium"/>
            </a:endParaRPr>
          </a:p>
        </p:txBody>
      </p:sp>
      <p:sp>
        <p:nvSpPr>
          <p:cNvPr id="6" name="Title Project Information">
            <a:extLst>
              <a:ext uri="{FF2B5EF4-FFF2-40B4-BE49-F238E27FC236}">
                <a16:creationId xmlns="" xmlns:a16="http://schemas.microsoft.com/office/drawing/2014/main" id="{1789B058-A1E8-14C1-B380-940DA7FBC358}"/>
              </a:ext>
            </a:extLst>
          </p:cNvPr>
          <p:cNvSpPr txBox="1"/>
          <p:nvPr/>
        </p:nvSpPr>
        <p:spPr>
          <a:xfrm>
            <a:off x="643724" y="1181006"/>
            <a:ext cx="3655642" cy="7899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algn="ctr" defTabSz="412750" hangingPunct="0">
              <a:defRPr sz="3200" b="0">
                <a:solidFill>
                  <a:srgbClr val="3A4863"/>
                </a:solidFill>
                <a:latin typeface="Barlow Regular"/>
                <a:ea typeface="Barlow Regular"/>
                <a:cs typeface="Barlow Regular"/>
                <a:sym typeface="Barlow Regular"/>
              </a:defRPr>
            </a:pPr>
            <a:r>
              <a:rPr lang="pt-BR" sz="1600" kern="0" dirty="0" smtClean="0">
                <a:solidFill>
                  <a:schemeClr val="bg1"/>
                </a:solidFill>
                <a:latin typeface="Barlow Regular"/>
                <a:ea typeface="Barlow Medium"/>
                <a:cs typeface="Barlow Medium"/>
                <a:sym typeface="Barlow Medium"/>
              </a:rPr>
              <a:t>CAPTAÇÃO</a:t>
            </a:r>
          </a:p>
          <a:p>
            <a:pPr algn="ctr" defTabSz="412750" hangingPunct="0">
              <a:defRPr sz="3200" b="0">
                <a:solidFill>
                  <a:srgbClr val="3A4863"/>
                </a:solidFill>
                <a:latin typeface="Barlow Regular"/>
                <a:ea typeface="Barlow Regular"/>
                <a:cs typeface="Barlow Regular"/>
                <a:sym typeface="Barlow Regular"/>
              </a:defRPr>
            </a:pPr>
            <a:r>
              <a:rPr lang="pt-BR" sz="1600" kern="0" dirty="0" smtClean="0">
                <a:solidFill>
                  <a:schemeClr val="bg1"/>
                </a:solidFill>
                <a:latin typeface="Barlow Regular"/>
                <a:ea typeface="Barlow Medium"/>
                <a:cs typeface="Barlow Medium"/>
                <a:sym typeface="Barlow Medium"/>
              </a:rPr>
              <a:t>10H</a:t>
            </a:r>
          </a:p>
          <a:p>
            <a:pPr algn="ctr" defTabSz="412750" hangingPunct="0">
              <a:defRPr sz="3200" b="0">
                <a:solidFill>
                  <a:srgbClr val="FFFFFF"/>
                </a:solidFill>
                <a:latin typeface="Barlow Regular"/>
                <a:ea typeface="Barlow Regular"/>
                <a:cs typeface="Barlow Regular"/>
                <a:sym typeface="Barlow Regular"/>
              </a:defRPr>
            </a:pPr>
            <a:endParaRPr sz="1600" kern="0" dirty="0">
              <a:solidFill>
                <a:schemeClr val="bg1"/>
              </a:solidFill>
              <a:latin typeface="Barlow Regular"/>
              <a:ea typeface="Barlow Medium"/>
              <a:cs typeface="Barlow Medium"/>
              <a:sym typeface="Barlow Medium"/>
            </a:endParaRPr>
          </a:p>
        </p:txBody>
      </p:sp>
      <p:sp>
        <p:nvSpPr>
          <p:cNvPr id="7" name="Rounded Rectangle">
            <a:extLst>
              <a:ext uri="{FF2B5EF4-FFF2-40B4-BE49-F238E27FC236}">
                <a16:creationId xmlns="" xmlns:a16="http://schemas.microsoft.com/office/drawing/2014/main" id="{A15FB6CE-1DCC-A4E4-F789-EC7C79C7E958}"/>
              </a:ext>
            </a:extLst>
          </p:cNvPr>
          <p:cNvSpPr/>
          <p:nvPr/>
        </p:nvSpPr>
        <p:spPr>
          <a:xfrm>
            <a:off x="1218985" y="2867722"/>
            <a:ext cx="2526078" cy="2568607"/>
          </a:xfrm>
          <a:prstGeom prst="roundRect">
            <a:avLst>
              <a:gd name="adj" fmla="val 3246"/>
            </a:avLst>
          </a:prstGeom>
          <a:solidFill>
            <a:srgbClr val="FFFFFF">
              <a:alpha val="29000"/>
            </a:srgbClr>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8" name="Rounded Rectangle">
            <a:extLst>
              <a:ext uri="{FF2B5EF4-FFF2-40B4-BE49-F238E27FC236}">
                <a16:creationId xmlns="" xmlns:a16="http://schemas.microsoft.com/office/drawing/2014/main" id="{92AABE85-BD99-3609-A37A-2802F92DB244}"/>
              </a:ext>
            </a:extLst>
          </p:cNvPr>
          <p:cNvSpPr/>
          <p:nvPr/>
        </p:nvSpPr>
        <p:spPr>
          <a:xfrm>
            <a:off x="1334079" y="2960855"/>
            <a:ext cx="2295891" cy="2568607"/>
          </a:xfrm>
          <a:prstGeom prst="roundRect">
            <a:avLst>
              <a:gd name="adj" fmla="val 3571"/>
            </a:avLst>
          </a:prstGeom>
          <a:solidFill>
            <a:srgbClr val="FFFFFF">
              <a:alpha val="9000"/>
            </a:srgbClr>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5" name="Retângulo 4"/>
          <p:cNvSpPr/>
          <p:nvPr/>
        </p:nvSpPr>
        <p:spPr>
          <a:xfrm>
            <a:off x="1177852" y="1882795"/>
            <a:ext cx="2597314" cy="3647152"/>
          </a:xfrm>
          <a:prstGeom prst="rect">
            <a:avLst/>
          </a:prstGeom>
        </p:spPr>
        <p:txBody>
          <a:bodyPr wrap="square">
            <a:spAutoFit/>
          </a:bodyPr>
          <a:lstStyle/>
          <a:p>
            <a:pPr marL="171450" indent="-171450" defTabSz="412750" hangingPunct="0">
              <a:lnSpc>
                <a:spcPct val="150000"/>
              </a:lnSpc>
              <a:buFont typeface="Arial" panose="020B0604020202020204" pitchFamily="34" charset="0"/>
              <a:buChar char="•"/>
              <a:defRPr/>
            </a:pPr>
            <a:r>
              <a:rPr lang="pt-BR" sz="1400" kern="0" dirty="0" smtClean="0">
                <a:solidFill>
                  <a:srgbClr val="373545">
                    <a:lumMod val="75000"/>
                  </a:srgbClr>
                </a:solidFill>
                <a:latin typeface="Barlow"/>
              </a:rPr>
              <a:t>Captação das imagens</a:t>
            </a:r>
          </a:p>
          <a:p>
            <a:pPr marL="171450" indent="-171450" defTabSz="412750" hangingPunct="0">
              <a:lnSpc>
                <a:spcPct val="150000"/>
              </a:lnSpc>
              <a:buFont typeface="Arial" panose="020B0604020202020204" pitchFamily="34" charset="0"/>
              <a:buChar char="•"/>
              <a:defRPr/>
            </a:pPr>
            <a:endParaRPr lang="pt-BR" sz="1400" kern="0" dirty="0" smtClean="0">
              <a:solidFill>
                <a:srgbClr val="373545">
                  <a:lumMod val="75000"/>
                </a:srgbClr>
              </a:solidFill>
              <a:latin typeface="Barlow"/>
            </a:endParaRPr>
          </a:p>
          <a:p>
            <a:pPr marL="171450" indent="-171450" defTabSz="412750" hangingPunct="0">
              <a:lnSpc>
                <a:spcPct val="150000"/>
              </a:lnSpc>
              <a:buFont typeface="Arial" panose="020B0604020202020204" pitchFamily="34" charset="0"/>
              <a:buChar char="•"/>
              <a:defRPr/>
            </a:pPr>
            <a:r>
              <a:rPr lang="pt-BR" sz="1400" kern="0" dirty="0" smtClean="0">
                <a:solidFill>
                  <a:srgbClr val="373545">
                    <a:lumMod val="75000"/>
                  </a:srgbClr>
                </a:solidFill>
                <a:latin typeface="Barlow"/>
              </a:rPr>
              <a:t>Manuseio de equipamentos.</a:t>
            </a:r>
          </a:p>
          <a:p>
            <a:pPr marL="171450" indent="-171450" defTabSz="412750" hangingPunct="0">
              <a:lnSpc>
                <a:spcPct val="150000"/>
              </a:lnSpc>
              <a:buFont typeface="Arial" panose="020B0604020202020204" pitchFamily="34" charset="0"/>
              <a:buChar char="•"/>
              <a:defRPr/>
            </a:pPr>
            <a:endParaRPr lang="pt-BR" sz="1400" kern="0" dirty="0" smtClean="0">
              <a:solidFill>
                <a:srgbClr val="373545">
                  <a:lumMod val="75000"/>
                </a:srgbClr>
              </a:solidFill>
              <a:latin typeface="Barlow"/>
            </a:endParaRPr>
          </a:p>
          <a:p>
            <a:pPr marL="171450" indent="-171450" defTabSz="412750" hangingPunct="0">
              <a:lnSpc>
                <a:spcPct val="150000"/>
              </a:lnSpc>
              <a:buFont typeface="Arial" panose="020B0604020202020204" pitchFamily="34" charset="0"/>
              <a:buChar char="•"/>
              <a:defRPr/>
            </a:pPr>
            <a:r>
              <a:rPr lang="pt-BR" sz="1400" kern="0" dirty="0" smtClean="0">
                <a:solidFill>
                  <a:srgbClr val="373545">
                    <a:lumMod val="75000"/>
                  </a:srgbClr>
                </a:solidFill>
                <a:latin typeface="Barlow"/>
              </a:rPr>
              <a:t>Iluminação.</a:t>
            </a:r>
          </a:p>
          <a:p>
            <a:pPr marL="171450" indent="-171450" defTabSz="412750" hangingPunct="0">
              <a:lnSpc>
                <a:spcPct val="150000"/>
              </a:lnSpc>
              <a:buFont typeface="Arial" panose="020B0604020202020204" pitchFamily="34" charset="0"/>
              <a:buChar char="•"/>
              <a:defRPr/>
            </a:pPr>
            <a:endParaRPr lang="pt-BR" sz="1400" kern="0" dirty="0" smtClean="0">
              <a:solidFill>
                <a:srgbClr val="373545">
                  <a:lumMod val="75000"/>
                </a:srgbClr>
              </a:solidFill>
              <a:latin typeface="Barlow"/>
            </a:endParaRPr>
          </a:p>
          <a:p>
            <a:pPr marL="171450" indent="-171450" defTabSz="412750" hangingPunct="0">
              <a:lnSpc>
                <a:spcPct val="150000"/>
              </a:lnSpc>
              <a:buFont typeface="Arial" panose="020B0604020202020204" pitchFamily="34" charset="0"/>
              <a:buChar char="•"/>
              <a:defRPr/>
            </a:pPr>
            <a:r>
              <a:rPr lang="pt-BR" sz="1400" kern="0" dirty="0" err="1" smtClean="0">
                <a:solidFill>
                  <a:srgbClr val="373545">
                    <a:lumMod val="75000"/>
                  </a:srgbClr>
                </a:solidFill>
                <a:latin typeface="Barlow"/>
              </a:rPr>
              <a:t>Making</a:t>
            </a:r>
            <a:r>
              <a:rPr lang="pt-BR" sz="1400" kern="0" dirty="0" smtClean="0">
                <a:solidFill>
                  <a:srgbClr val="373545">
                    <a:lumMod val="75000"/>
                  </a:srgbClr>
                </a:solidFill>
                <a:latin typeface="Barlow"/>
              </a:rPr>
              <a:t> off.</a:t>
            </a:r>
          </a:p>
          <a:p>
            <a:pPr marL="0" marR="0" lvl="0" indent="0" algn="l" defTabSz="914400" rtl="0" eaLnBrk="1" fontAlgn="auto" latinLnBrk="0" hangingPunct="1">
              <a:lnSpc>
                <a:spcPct val="100000"/>
              </a:lnSpc>
              <a:spcBef>
                <a:spcPts val="0"/>
              </a:spcBef>
              <a:spcAft>
                <a:spcPts val="0"/>
              </a:spcAft>
              <a:buClrTx/>
              <a:buSzTx/>
              <a:tabLst/>
              <a:defRPr/>
            </a:pPr>
            <a:endParaRPr lang="pt-BR" sz="1400" dirty="0">
              <a:solidFill>
                <a:prstClr val="black"/>
              </a:solidFill>
              <a:latin typeface="Barlow"/>
            </a:endParaRPr>
          </a:p>
          <a:p>
            <a:pPr defTabSz="412750" hangingPunct="0"/>
            <a:r>
              <a:rPr lang="pt-BR" sz="1400" b="1" dirty="0" smtClean="0">
                <a:latin typeface="Barlow"/>
                <a:sym typeface="Barlow Regular"/>
              </a:rPr>
              <a:t>Atividade: captação das imagens do roteiro.</a:t>
            </a:r>
          </a:p>
          <a:p>
            <a:pPr defTabSz="412750" hangingPunct="0"/>
            <a:r>
              <a:rPr lang="pt-BR" sz="1400" b="1" dirty="0" smtClean="0">
                <a:latin typeface="Barlow"/>
                <a:sym typeface="Barlow Regular"/>
              </a:rPr>
              <a:t>Duração: 10h</a:t>
            </a:r>
          </a:p>
          <a:p>
            <a:pPr marL="0" marR="0" lvl="0" indent="0" algn="l" defTabSz="914400" rtl="0" eaLnBrk="1" fontAlgn="auto" latinLnBrk="0" hangingPunct="1">
              <a:lnSpc>
                <a:spcPct val="100000"/>
              </a:lnSpc>
              <a:spcBef>
                <a:spcPts val="0"/>
              </a:spcBef>
              <a:spcAft>
                <a:spcPts val="0"/>
              </a:spcAft>
              <a:buClrTx/>
              <a:buSzTx/>
              <a:tabLst/>
              <a:defRPr/>
            </a:pPr>
            <a:endParaRPr kumimoji="0" lang="pt-BR" sz="1400" b="0" i="0" u="none" strike="noStrike" kern="1200" cap="none" spc="0" normalizeH="0" noProof="0" dirty="0">
              <a:ln>
                <a:noFill/>
              </a:ln>
              <a:solidFill>
                <a:prstClr val="black"/>
              </a:solidFill>
              <a:effectLst/>
              <a:uLnTx/>
              <a:uFillTx/>
              <a:latin typeface="Barlow"/>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pt-BR" sz="1400" b="0" i="0" u="none" strike="noStrike" kern="1200" cap="none" spc="0" normalizeH="0" baseline="0" noProof="0" dirty="0">
              <a:ln>
                <a:noFill/>
              </a:ln>
              <a:solidFill>
                <a:prstClr val="black"/>
              </a:solidFill>
              <a:effectLst/>
              <a:uLnTx/>
              <a:uFillTx/>
              <a:latin typeface="Barlow"/>
            </a:endParaRPr>
          </a:p>
        </p:txBody>
      </p:sp>
      <p:sp>
        <p:nvSpPr>
          <p:cNvPr id="14" name="Rounded Rectangle">
            <a:extLst>
              <a:ext uri="{FF2B5EF4-FFF2-40B4-BE49-F238E27FC236}">
                <a16:creationId xmlns="" xmlns:a16="http://schemas.microsoft.com/office/drawing/2014/main" id="{71D209D1-444A-7971-484F-57D88C75AAFF}"/>
              </a:ext>
            </a:extLst>
          </p:cNvPr>
          <p:cNvSpPr/>
          <p:nvPr/>
        </p:nvSpPr>
        <p:spPr>
          <a:xfrm>
            <a:off x="4457486" y="1078315"/>
            <a:ext cx="3238501" cy="5395056"/>
          </a:xfrm>
          <a:prstGeom prst="roundRect">
            <a:avLst>
              <a:gd name="adj" fmla="val 2941"/>
            </a:avLst>
          </a:prstGeom>
          <a:solidFill>
            <a:srgbClr val="313D4D"/>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15" name="Rounded Rectangle">
            <a:extLst>
              <a:ext uri="{FF2B5EF4-FFF2-40B4-BE49-F238E27FC236}">
                <a16:creationId xmlns="" xmlns:a16="http://schemas.microsoft.com/office/drawing/2014/main" id="{235CF1FE-958F-DE62-F7D9-A1F32E4331F0}"/>
              </a:ext>
            </a:extLst>
          </p:cNvPr>
          <p:cNvSpPr/>
          <p:nvPr/>
        </p:nvSpPr>
        <p:spPr>
          <a:xfrm>
            <a:off x="8157421" y="1078315"/>
            <a:ext cx="3238501" cy="4652435"/>
          </a:xfrm>
          <a:prstGeom prst="roundRect">
            <a:avLst>
              <a:gd name="adj" fmla="val 2941"/>
            </a:avLst>
          </a:prstGeom>
          <a:solidFill>
            <a:srgbClr val="313D4D"/>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16" name="Title Project Information">
            <a:extLst>
              <a:ext uri="{FF2B5EF4-FFF2-40B4-BE49-F238E27FC236}">
                <a16:creationId xmlns="" xmlns:a16="http://schemas.microsoft.com/office/drawing/2014/main" id="{1BCC04EB-9802-C883-AAEB-F96F01B17945}"/>
              </a:ext>
            </a:extLst>
          </p:cNvPr>
          <p:cNvSpPr txBox="1"/>
          <p:nvPr/>
        </p:nvSpPr>
        <p:spPr>
          <a:xfrm>
            <a:off x="4253312" y="1159063"/>
            <a:ext cx="3655642" cy="10361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algn="ctr" defTabSz="412750" hangingPunct="0">
              <a:defRPr sz="3200" b="0">
                <a:solidFill>
                  <a:srgbClr val="3A4863"/>
                </a:solidFill>
                <a:latin typeface="Barlow Regular"/>
                <a:ea typeface="Barlow Regular"/>
                <a:cs typeface="Barlow Regular"/>
                <a:sym typeface="Barlow Regular"/>
              </a:defRPr>
            </a:pPr>
            <a:r>
              <a:rPr lang="pt-BR" sz="1600" kern="0" dirty="0" smtClean="0">
                <a:solidFill>
                  <a:schemeClr val="bg1"/>
                </a:solidFill>
                <a:latin typeface="Barlow Regular"/>
                <a:sym typeface="Barlow Regular"/>
              </a:rPr>
              <a:t>EDIÇÃO</a:t>
            </a:r>
          </a:p>
          <a:p>
            <a:pPr algn="ctr" defTabSz="412750" hangingPunct="0">
              <a:defRPr sz="3200" b="0">
                <a:solidFill>
                  <a:srgbClr val="3A4863"/>
                </a:solidFill>
                <a:latin typeface="Barlow Regular"/>
                <a:ea typeface="Barlow Regular"/>
                <a:cs typeface="Barlow Regular"/>
                <a:sym typeface="Barlow Regular"/>
              </a:defRPr>
            </a:pPr>
            <a:r>
              <a:rPr lang="pt-BR" sz="1600" kern="0" dirty="0" smtClean="0">
                <a:solidFill>
                  <a:schemeClr val="bg1"/>
                </a:solidFill>
                <a:latin typeface="Barlow Regular"/>
                <a:ea typeface="Barlow Medium"/>
                <a:cs typeface="Barlow Medium"/>
                <a:sym typeface="Barlow Medium"/>
              </a:rPr>
              <a:t>10H</a:t>
            </a:r>
          </a:p>
          <a:p>
            <a:pPr algn="ctr" defTabSz="412750" hangingPunct="0">
              <a:defRPr sz="3200" b="0">
                <a:solidFill>
                  <a:srgbClr val="FFFFFF"/>
                </a:solidFill>
                <a:latin typeface="Barlow Regular"/>
                <a:ea typeface="Barlow Regular"/>
                <a:cs typeface="Barlow Regular"/>
                <a:sym typeface="Barlow Regular"/>
              </a:defRPr>
            </a:pPr>
            <a:r>
              <a:rPr kumimoji="0" lang="pt-BR" sz="1600" b="0" i="0" u="none" strike="noStrike" kern="1200" cap="none" spc="0" normalizeH="0" baseline="0" noProof="0" dirty="0">
                <a:ln>
                  <a:noFill/>
                </a:ln>
                <a:solidFill>
                  <a:schemeClr val="bg1"/>
                </a:solidFill>
                <a:effectLst/>
                <a:uLnTx/>
                <a:uFillTx/>
                <a:latin typeface="Barlow Regular"/>
              </a:rPr>
              <a:t/>
            </a:r>
            <a:br>
              <a:rPr kumimoji="0" lang="pt-BR" sz="1600" b="0" i="0" u="none" strike="noStrike" kern="1200" cap="none" spc="0" normalizeH="0" baseline="0" noProof="0" dirty="0">
                <a:ln>
                  <a:noFill/>
                </a:ln>
                <a:solidFill>
                  <a:schemeClr val="bg1"/>
                </a:solidFill>
                <a:effectLst/>
                <a:uLnTx/>
                <a:uFillTx/>
                <a:latin typeface="Barlow Regular"/>
              </a:rPr>
            </a:br>
            <a:endParaRPr sz="1600" kern="0" dirty="0">
              <a:solidFill>
                <a:schemeClr val="bg1"/>
              </a:solidFill>
              <a:latin typeface="Barlow Regular"/>
              <a:ea typeface="Barlow Medium"/>
              <a:cs typeface="Barlow Medium"/>
              <a:sym typeface="Barlow Medium"/>
            </a:endParaRPr>
          </a:p>
        </p:txBody>
      </p:sp>
      <p:sp>
        <p:nvSpPr>
          <p:cNvPr id="17" name="Title Project Information">
            <a:extLst>
              <a:ext uri="{FF2B5EF4-FFF2-40B4-BE49-F238E27FC236}">
                <a16:creationId xmlns="" xmlns:a16="http://schemas.microsoft.com/office/drawing/2014/main" id="{00469A9A-49D8-C5E9-BC32-B0901C7AFB95}"/>
              </a:ext>
            </a:extLst>
          </p:cNvPr>
          <p:cNvSpPr txBox="1"/>
          <p:nvPr/>
        </p:nvSpPr>
        <p:spPr>
          <a:xfrm>
            <a:off x="7934335" y="1243786"/>
            <a:ext cx="3655642" cy="10361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algn="ctr" defTabSz="412750" hangingPunct="0">
              <a:defRPr sz="3200" b="0">
                <a:solidFill>
                  <a:srgbClr val="3A4863"/>
                </a:solidFill>
                <a:latin typeface="Barlow Regular"/>
                <a:ea typeface="Barlow Regular"/>
                <a:cs typeface="Barlow Regular"/>
                <a:sym typeface="Barlow Regular"/>
              </a:defRPr>
            </a:pPr>
            <a:r>
              <a:rPr lang="pt-BR" sz="1600" kern="0" dirty="0" smtClean="0">
                <a:solidFill>
                  <a:schemeClr val="bg1"/>
                </a:solidFill>
                <a:latin typeface="Barlow Regular"/>
                <a:ea typeface="Barlow Medium"/>
                <a:cs typeface="Barlow Medium"/>
                <a:sym typeface="Barlow Medium"/>
              </a:rPr>
              <a:t>FINALIZAÇÃO</a:t>
            </a:r>
          </a:p>
          <a:p>
            <a:pPr algn="ctr" defTabSz="412750" hangingPunct="0">
              <a:defRPr sz="3200" b="0">
                <a:solidFill>
                  <a:srgbClr val="3A4863"/>
                </a:solidFill>
                <a:latin typeface="Barlow Regular"/>
                <a:ea typeface="Barlow Regular"/>
                <a:cs typeface="Barlow Regular"/>
                <a:sym typeface="Barlow Regular"/>
              </a:defRPr>
            </a:pPr>
            <a:r>
              <a:rPr lang="pt-BR" sz="1600" kern="0" dirty="0" smtClean="0">
                <a:solidFill>
                  <a:schemeClr val="bg1"/>
                </a:solidFill>
                <a:latin typeface="Barlow Regular"/>
                <a:ea typeface="Barlow Medium"/>
                <a:cs typeface="Barlow Medium"/>
                <a:sym typeface="Barlow Medium"/>
              </a:rPr>
              <a:t>2H</a:t>
            </a:r>
          </a:p>
          <a:p>
            <a:pPr algn="ctr" defTabSz="412750" hangingPunct="0">
              <a:defRPr sz="3200" b="0">
                <a:solidFill>
                  <a:srgbClr val="FFFFFF"/>
                </a:solidFill>
                <a:latin typeface="Barlow Regular"/>
                <a:ea typeface="Barlow Regular"/>
                <a:cs typeface="Barlow Regular"/>
                <a:sym typeface="Barlow Regular"/>
              </a:defRPr>
            </a:pPr>
            <a:r>
              <a:rPr kumimoji="0" lang="pt-BR" sz="1600" b="0" i="0" u="none" strike="noStrike" kern="1200" cap="none" spc="0" normalizeH="0" baseline="0" noProof="0" dirty="0">
                <a:ln>
                  <a:noFill/>
                </a:ln>
                <a:solidFill>
                  <a:schemeClr val="bg1"/>
                </a:solidFill>
                <a:effectLst/>
                <a:uLnTx/>
                <a:uFillTx/>
                <a:latin typeface="Barlow Regular"/>
              </a:rPr>
              <a:t/>
            </a:r>
            <a:br>
              <a:rPr kumimoji="0" lang="pt-BR" sz="1600" b="0" i="0" u="none" strike="noStrike" kern="1200" cap="none" spc="0" normalizeH="0" baseline="0" noProof="0" dirty="0">
                <a:ln>
                  <a:noFill/>
                </a:ln>
                <a:solidFill>
                  <a:schemeClr val="bg1"/>
                </a:solidFill>
                <a:effectLst/>
                <a:uLnTx/>
                <a:uFillTx/>
                <a:latin typeface="Barlow Regular"/>
              </a:rPr>
            </a:br>
            <a:endParaRPr sz="1600" kern="0" dirty="0">
              <a:solidFill>
                <a:schemeClr val="bg1"/>
              </a:solidFill>
              <a:latin typeface="Barlow Regular"/>
              <a:ea typeface="Barlow Medium"/>
              <a:cs typeface="Barlow Medium"/>
              <a:sym typeface="Barlow Medium"/>
            </a:endParaRPr>
          </a:p>
        </p:txBody>
      </p:sp>
      <p:sp>
        <p:nvSpPr>
          <p:cNvPr id="18" name="Rounded Rectangle">
            <a:extLst>
              <a:ext uri="{FF2B5EF4-FFF2-40B4-BE49-F238E27FC236}">
                <a16:creationId xmlns="" xmlns:a16="http://schemas.microsoft.com/office/drawing/2014/main" id="{E25CB0D2-2EAF-A382-305C-7CFFD13B7605}"/>
              </a:ext>
            </a:extLst>
          </p:cNvPr>
          <p:cNvSpPr/>
          <p:nvPr/>
        </p:nvSpPr>
        <p:spPr>
          <a:xfrm>
            <a:off x="4697214" y="1800761"/>
            <a:ext cx="2759044" cy="4135582"/>
          </a:xfrm>
          <a:prstGeom prst="roundRect">
            <a:avLst>
              <a:gd name="adj" fmla="val 3192"/>
            </a:avLst>
          </a:prstGeom>
          <a:solidFill>
            <a:srgbClr val="FFFFFF"/>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lang="pt-BR" sz="1600" kern="0" dirty="0">
              <a:solidFill>
                <a:srgbClr val="FFFFFF"/>
              </a:solidFill>
              <a:latin typeface="Helvetica Neue Medium"/>
              <a:sym typeface="Helvetica Neue Medium"/>
            </a:endParaRPr>
          </a:p>
        </p:txBody>
      </p:sp>
      <p:sp>
        <p:nvSpPr>
          <p:cNvPr id="19" name="Rounded Rectangle">
            <a:extLst>
              <a:ext uri="{FF2B5EF4-FFF2-40B4-BE49-F238E27FC236}">
                <a16:creationId xmlns="" xmlns:a16="http://schemas.microsoft.com/office/drawing/2014/main" id="{CB0AA0A6-2BD3-80C9-B399-8A34D92E3BE6}"/>
              </a:ext>
            </a:extLst>
          </p:cNvPr>
          <p:cNvSpPr/>
          <p:nvPr/>
        </p:nvSpPr>
        <p:spPr>
          <a:xfrm>
            <a:off x="8351153" y="1800761"/>
            <a:ext cx="2759044" cy="3510684"/>
          </a:xfrm>
          <a:prstGeom prst="roundRect">
            <a:avLst>
              <a:gd name="adj" fmla="val 3192"/>
            </a:avLst>
          </a:prstGeom>
          <a:solidFill>
            <a:srgbClr val="FFFFFF"/>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lang="pt-BR" sz="1600" kern="0" dirty="0">
              <a:solidFill>
                <a:srgbClr val="FFFFFF"/>
              </a:solidFill>
              <a:latin typeface="Helvetica Neue Medium"/>
              <a:sym typeface="Helvetica Neue Medium"/>
            </a:endParaRPr>
          </a:p>
        </p:txBody>
      </p:sp>
      <p:sp>
        <p:nvSpPr>
          <p:cNvPr id="20" name="Rounded Rectangle">
            <a:extLst>
              <a:ext uri="{FF2B5EF4-FFF2-40B4-BE49-F238E27FC236}">
                <a16:creationId xmlns="" xmlns:a16="http://schemas.microsoft.com/office/drawing/2014/main" id="{21A05E2C-F88E-A2EF-2132-34C07CA32C47}"/>
              </a:ext>
            </a:extLst>
          </p:cNvPr>
          <p:cNvSpPr/>
          <p:nvPr/>
        </p:nvSpPr>
        <p:spPr>
          <a:xfrm>
            <a:off x="4916869" y="2960855"/>
            <a:ext cx="2295891" cy="2568607"/>
          </a:xfrm>
          <a:prstGeom prst="roundRect">
            <a:avLst>
              <a:gd name="adj" fmla="val 3571"/>
            </a:avLst>
          </a:prstGeom>
          <a:solidFill>
            <a:srgbClr val="FFFFFF">
              <a:alpha val="9000"/>
            </a:srgbClr>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21" name="Rounded Rectangle">
            <a:extLst>
              <a:ext uri="{FF2B5EF4-FFF2-40B4-BE49-F238E27FC236}">
                <a16:creationId xmlns="" xmlns:a16="http://schemas.microsoft.com/office/drawing/2014/main" id="{FB5A22B4-235F-6688-2FA6-CAB0B6CE2F34}"/>
              </a:ext>
            </a:extLst>
          </p:cNvPr>
          <p:cNvSpPr/>
          <p:nvPr/>
        </p:nvSpPr>
        <p:spPr>
          <a:xfrm>
            <a:off x="4902355" y="3666007"/>
            <a:ext cx="2295891" cy="2568607"/>
          </a:xfrm>
          <a:prstGeom prst="roundRect">
            <a:avLst>
              <a:gd name="adj" fmla="val 3571"/>
            </a:avLst>
          </a:prstGeom>
          <a:solidFill>
            <a:srgbClr val="FFFFFF">
              <a:alpha val="9000"/>
            </a:srgbClr>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22" name="Rounded Rectangle">
            <a:extLst>
              <a:ext uri="{FF2B5EF4-FFF2-40B4-BE49-F238E27FC236}">
                <a16:creationId xmlns="" xmlns:a16="http://schemas.microsoft.com/office/drawing/2014/main" id="{204522A5-4635-AE0C-1332-B97DC99B32E3}"/>
              </a:ext>
            </a:extLst>
          </p:cNvPr>
          <p:cNvSpPr/>
          <p:nvPr/>
        </p:nvSpPr>
        <p:spPr>
          <a:xfrm>
            <a:off x="4787261" y="3535379"/>
            <a:ext cx="2526078" cy="2568607"/>
          </a:xfrm>
          <a:prstGeom prst="roundRect">
            <a:avLst>
              <a:gd name="adj" fmla="val 3246"/>
            </a:avLst>
          </a:prstGeom>
          <a:solidFill>
            <a:srgbClr val="FFFFFF">
              <a:alpha val="29000"/>
            </a:srgbClr>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23" name="Rounded Rectangle">
            <a:extLst>
              <a:ext uri="{FF2B5EF4-FFF2-40B4-BE49-F238E27FC236}">
                <a16:creationId xmlns="" xmlns:a16="http://schemas.microsoft.com/office/drawing/2014/main" id="{57E318C8-FB57-FA01-85B9-F0501872461D}"/>
              </a:ext>
            </a:extLst>
          </p:cNvPr>
          <p:cNvSpPr/>
          <p:nvPr/>
        </p:nvSpPr>
        <p:spPr>
          <a:xfrm>
            <a:off x="8467636" y="2867721"/>
            <a:ext cx="2526078" cy="2568607"/>
          </a:xfrm>
          <a:prstGeom prst="roundRect">
            <a:avLst>
              <a:gd name="adj" fmla="val 3246"/>
            </a:avLst>
          </a:prstGeom>
          <a:solidFill>
            <a:srgbClr val="FFFFFF">
              <a:alpha val="29000"/>
            </a:srgbClr>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25" name="Rounded Rectangle">
            <a:extLst>
              <a:ext uri="{FF2B5EF4-FFF2-40B4-BE49-F238E27FC236}">
                <a16:creationId xmlns="" xmlns:a16="http://schemas.microsoft.com/office/drawing/2014/main" id="{7B0A7371-9D57-8CCD-8B28-5E669CA4098A}"/>
              </a:ext>
            </a:extLst>
          </p:cNvPr>
          <p:cNvSpPr/>
          <p:nvPr/>
        </p:nvSpPr>
        <p:spPr>
          <a:xfrm>
            <a:off x="8628725" y="2960855"/>
            <a:ext cx="2295891" cy="2568607"/>
          </a:xfrm>
          <a:prstGeom prst="roundRect">
            <a:avLst>
              <a:gd name="adj" fmla="val 3571"/>
            </a:avLst>
          </a:prstGeom>
          <a:solidFill>
            <a:srgbClr val="FFFFFF">
              <a:alpha val="9000"/>
            </a:srgbClr>
          </a:solidFill>
          <a:ln w="12700" cap="flat">
            <a:noFill/>
            <a:miter lim="400000"/>
          </a:ln>
          <a:effectLst/>
        </p:spPr>
        <p:txBody>
          <a:bodyPr wrap="square" lIns="0" tIns="0" rIns="0" bIns="0" numCol="1" anchor="ctr">
            <a:noAutofit/>
          </a:bodyP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27" name="Retângulo 26">
            <a:extLst>
              <a:ext uri="{FF2B5EF4-FFF2-40B4-BE49-F238E27FC236}">
                <a16:creationId xmlns="" xmlns:a16="http://schemas.microsoft.com/office/drawing/2014/main" id="{71CFFCA1-6F16-43C9-16A5-18B44AE33EB8}"/>
              </a:ext>
            </a:extLst>
          </p:cNvPr>
          <p:cNvSpPr/>
          <p:nvPr/>
        </p:nvSpPr>
        <p:spPr>
          <a:xfrm>
            <a:off x="4671720" y="1752828"/>
            <a:ext cx="2846678" cy="5078313"/>
          </a:xfrm>
          <a:prstGeom prst="rect">
            <a:avLst/>
          </a:prstGeom>
        </p:spPr>
        <p:txBody>
          <a:bodyPr wrap="square">
            <a:spAutoFit/>
          </a:bodyPr>
          <a:lstStyle/>
          <a:p>
            <a:pPr marL="171450" indent="-171450" defTabSz="412750" hangingPunct="0">
              <a:lnSpc>
                <a:spcPct val="150000"/>
              </a:lnSpc>
              <a:buFont typeface="Arial" panose="020B0604020202020204" pitchFamily="34" charset="0"/>
              <a:buChar char="•"/>
              <a:defRPr/>
            </a:pPr>
            <a:r>
              <a:rPr lang="pt-BR" sz="1200" kern="0" dirty="0" smtClean="0">
                <a:solidFill>
                  <a:srgbClr val="373545">
                    <a:lumMod val="75000"/>
                  </a:srgbClr>
                </a:solidFill>
                <a:latin typeface="Barlow"/>
              </a:rPr>
              <a:t>Regras gerais da edição cinematográfica.</a:t>
            </a:r>
          </a:p>
          <a:p>
            <a:pPr marL="171450" indent="-171450" defTabSz="412750" hangingPunct="0">
              <a:lnSpc>
                <a:spcPct val="150000"/>
              </a:lnSpc>
              <a:buFont typeface="Arial" panose="020B0604020202020204" pitchFamily="34" charset="0"/>
              <a:buChar char="•"/>
              <a:defRPr/>
            </a:pPr>
            <a:r>
              <a:rPr lang="pt-BR" sz="1200" kern="0" dirty="0" err="1" smtClean="0">
                <a:solidFill>
                  <a:srgbClr val="373545">
                    <a:lumMod val="75000"/>
                  </a:srgbClr>
                </a:solidFill>
                <a:latin typeface="Barlow"/>
              </a:rPr>
              <a:t>DaVinci</a:t>
            </a:r>
            <a:r>
              <a:rPr lang="pt-BR" sz="1200" kern="0" dirty="0" smtClean="0">
                <a:solidFill>
                  <a:srgbClr val="373545">
                    <a:lumMod val="75000"/>
                  </a:srgbClr>
                </a:solidFill>
                <a:latin typeface="Barlow"/>
              </a:rPr>
              <a:t> Resolve / </a:t>
            </a:r>
            <a:r>
              <a:rPr lang="pt-BR" sz="1200" kern="0" dirty="0" err="1" smtClean="0">
                <a:solidFill>
                  <a:srgbClr val="373545">
                    <a:lumMod val="75000"/>
                  </a:srgbClr>
                </a:solidFill>
                <a:latin typeface="Barlow"/>
              </a:rPr>
              <a:t>Premiere</a:t>
            </a:r>
            <a:r>
              <a:rPr lang="pt-BR" sz="1200" kern="0" dirty="0" smtClean="0">
                <a:solidFill>
                  <a:srgbClr val="373545">
                    <a:lumMod val="75000"/>
                  </a:srgbClr>
                </a:solidFill>
                <a:latin typeface="Barlow"/>
              </a:rPr>
              <a:t> (computador) e </a:t>
            </a:r>
            <a:r>
              <a:rPr lang="pt-BR" sz="1200" kern="0" dirty="0" err="1" smtClean="0">
                <a:solidFill>
                  <a:srgbClr val="373545">
                    <a:lumMod val="75000"/>
                  </a:srgbClr>
                </a:solidFill>
                <a:latin typeface="Barlow"/>
              </a:rPr>
              <a:t>InShot</a:t>
            </a:r>
            <a:r>
              <a:rPr lang="pt-BR" sz="1200" kern="0" dirty="0" smtClean="0">
                <a:solidFill>
                  <a:srgbClr val="373545">
                    <a:lumMod val="75000"/>
                  </a:srgbClr>
                </a:solidFill>
                <a:latin typeface="Barlow"/>
              </a:rPr>
              <a:t>, entre outros (no celular).</a:t>
            </a:r>
          </a:p>
          <a:p>
            <a:pPr marL="171450" indent="-171450" defTabSz="412750" hangingPunct="0">
              <a:lnSpc>
                <a:spcPct val="150000"/>
              </a:lnSpc>
              <a:buFont typeface="Arial" panose="020B0604020202020204" pitchFamily="34" charset="0"/>
              <a:buChar char="•"/>
              <a:defRPr/>
            </a:pPr>
            <a:r>
              <a:rPr lang="pt-BR" sz="1200" kern="0" dirty="0" smtClean="0">
                <a:solidFill>
                  <a:srgbClr val="373545">
                    <a:lumMod val="75000"/>
                  </a:srgbClr>
                </a:solidFill>
                <a:latin typeface="Barlow"/>
              </a:rPr>
              <a:t>Importar e organizar arquivos, criando uma "edição crua“.</a:t>
            </a:r>
          </a:p>
          <a:p>
            <a:pPr marL="171450" indent="-171450" defTabSz="412750" hangingPunct="0">
              <a:lnSpc>
                <a:spcPct val="150000"/>
              </a:lnSpc>
              <a:buFont typeface="Arial" panose="020B0604020202020204" pitchFamily="34" charset="0"/>
              <a:buChar char="•"/>
              <a:defRPr/>
            </a:pPr>
            <a:r>
              <a:rPr lang="pt-BR" sz="1200" kern="0" dirty="0" smtClean="0">
                <a:solidFill>
                  <a:srgbClr val="373545">
                    <a:lumMod val="75000"/>
                  </a:srgbClr>
                </a:solidFill>
                <a:latin typeface="Barlow"/>
              </a:rPr>
              <a:t>Estilos de edição.</a:t>
            </a:r>
          </a:p>
          <a:p>
            <a:pPr marL="171450" indent="-171450" defTabSz="412750" hangingPunct="0">
              <a:lnSpc>
                <a:spcPct val="150000"/>
              </a:lnSpc>
              <a:buFont typeface="Arial" panose="020B0604020202020204" pitchFamily="34" charset="0"/>
              <a:buChar char="•"/>
              <a:defRPr/>
            </a:pPr>
            <a:r>
              <a:rPr lang="pt-BR" sz="1200" kern="0" dirty="0" smtClean="0">
                <a:solidFill>
                  <a:srgbClr val="373545">
                    <a:lumMod val="75000"/>
                  </a:srgbClr>
                </a:solidFill>
                <a:latin typeface="Barlow"/>
              </a:rPr>
              <a:t>Cortes e Fades.</a:t>
            </a:r>
          </a:p>
          <a:p>
            <a:pPr marL="171450" indent="-171450" defTabSz="412750" hangingPunct="0">
              <a:lnSpc>
                <a:spcPct val="150000"/>
              </a:lnSpc>
              <a:buFont typeface="Arial" panose="020B0604020202020204" pitchFamily="34" charset="0"/>
              <a:buChar char="•"/>
              <a:defRPr/>
            </a:pPr>
            <a:r>
              <a:rPr lang="pt-BR" sz="1200" kern="0" dirty="0" smtClean="0">
                <a:solidFill>
                  <a:srgbClr val="373545">
                    <a:lumMod val="75000"/>
                  </a:srgbClr>
                </a:solidFill>
                <a:latin typeface="Barlow"/>
              </a:rPr>
              <a:t>Inserindo textos e trilha sonora.</a:t>
            </a:r>
          </a:p>
          <a:p>
            <a:pPr marL="171450" indent="-171450" defTabSz="412750" hangingPunct="0">
              <a:lnSpc>
                <a:spcPct val="150000"/>
              </a:lnSpc>
              <a:buFont typeface="Arial" panose="020B0604020202020204" pitchFamily="34" charset="0"/>
              <a:buChar char="•"/>
              <a:defRPr/>
            </a:pPr>
            <a:r>
              <a:rPr lang="pt-BR" sz="1200" kern="0" dirty="0" smtClean="0">
                <a:solidFill>
                  <a:srgbClr val="373545">
                    <a:lumMod val="75000"/>
                  </a:srgbClr>
                </a:solidFill>
                <a:latin typeface="Barlow"/>
              </a:rPr>
              <a:t>Correções básicas de cor.</a:t>
            </a:r>
          </a:p>
          <a:p>
            <a:pPr defTabSz="412750" hangingPunct="0">
              <a:lnSpc>
                <a:spcPct val="150000"/>
              </a:lnSpc>
              <a:defRPr/>
            </a:pPr>
            <a:r>
              <a:rPr lang="pt-BR" sz="1200" b="1" kern="0" dirty="0" smtClean="0">
                <a:latin typeface="Barlow"/>
                <a:sym typeface="Barlow Regular"/>
              </a:rPr>
              <a:t>Atividade: criar uma edição com o material coletado durante a captação.</a:t>
            </a:r>
          </a:p>
          <a:p>
            <a:pPr defTabSz="412750" hangingPunct="0">
              <a:lnSpc>
                <a:spcPct val="150000"/>
              </a:lnSpc>
              <a:defRPr/>
            </a:pPr>
            <a:r>
              <a:rPr lang="pt-BR" sz="1200" b="1" kern="0" dirty="0" smtClean="0">
                <a:latin typeface="Barlow"/>
                <a:sym typeface="Barlow Regular"/>
              </a:rPr>
              <a:t>Duração: 10h</a:t>
            </a:r>
          </a:p>
          <a:p>
            <a:pPr marL="171450" indent="-171450" defTabSz="412750" hangingPunct="0">
              <a:lnSpc>
                <a:spcPct val="150000"/>
              </a:lnSpc>
              <a:buFont typeface="Arial" panose="020B0604020202020204" pitchFamily="34" charset="0"/>
              <a:buChar char="•"/>
              <a:defRPr/>
            </a:pPr>
            <a:endParaRPr lang="pt-BR" sz="1200" b="1" kern="0" dirty="0" smtClean="0">
              <a:solidFill>
                <a:srgbClr val="373545">
                  <a:lumMod val="75000"/>
                </a:srgbClr>
              </a:solidFill>
              <a:latin typeface="Barlow"/>
            </a:endParaRPr>
          </a:p>
          <a:p>
            <a:r>
              <a:rPr lang="pt-BR" sz="1200" dirty="0" smtClean="0">
                <a:latin typeface="Barlow"/>
              </a:rPr>
              <a:t>  </a:t>
            </a:r>
            <a:endParaRPr kumimoji="0" lang="pt-BR" sz="1200" b="0" i="0" u="none" strike="noStrike" kern="1200" cap="none" spc="0" normalizeH="0" noProof="0" dirty="0">
              <a:ln>
                <a:noFill/>
              </a:ln>
              <a:solidFill>
                <a:prstClr val="black"/>
              </a:solidFill>
              <a:effectLst/>
              <a:uLnTx/>
              <a:uFillTx/>
              <a:latin typeface="Barlow"/>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baseline="0" dirty="0">
              <a:solidFill>
                <a:prstClr val="black"/>
              </a:solidFill>
              <a:latin typeface="Barlow"/>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dirty="0">
              <a:ln>
                <a:noFill/>
              </a:ln>
              <a:solidFill>
                <a:prstClr val="black"/>
              </a:solidFill>
              <a:effectLst/>
              <a:uLnTx/>
              <a:uFillTx/>
              <a:latin typeface="Barlow"/>
            </a:endParaRPr>
          </a:p>
        </p:txBody>
      </p:sp>
      <p:sp>
        <p:nvSpPr>
          <p:cNvPr id="29" name="Retângulo 28">
            <a:extLst>
              <a:ext uri="{FF2B5EF4-FFF2-40B4-BE49-F238E27FC236}">
                <a16:creationId xmlns="" xmlns:a16="http://schemas.microsoft.com/office/drawing/2014/main" id="{A28127A8-5B36-2189-E262-9A22C4EE9D1B}"/>
              </a:ext>
            </a:extLst>
          </p:cNvPr>
          <p:cNvSpPr/>
          <p:nvPr/>
        </p:nvSpPr>
        <p:spPr>
          <a:xfrm>
            <a:off x="8507906" y="1968429"/>
            <a:ext cx="2464893" cy="3816429"/>
          </a:xfrm>
          <a:prstGeom prst="rect">
            <a:avLst/>
          </a:prstGeom>
        </p:spPr>
        <p:txBody>
          <a:bodyPr wrap="square">
            <a:spAutoFit/>
          </a:bodyPr>
          <a:lstStyle/>
          <a:p>
            <a:pPr marL="171450" indent="-171450" defTabSz="412750" hangingPunct="0">
              <a:lnSpc>
                <a:spcPct val="150000"/>
              </a:lnSpc>
              <a:buFont typeface="Arial" panose="020B0604020202020204" pitchFamily="34" charset="0"/>
              <a:buChar char="•"/>
              <a:defRPr/>
            </a:pPr>
            <a:r>
              <a:rPr lang="pt-BR" sz="1400" kern="0" dirty="0" smtClean="0">
                <a:solidFill>
                  <a:srgbClr val="373545">
                    <a:lumMod val="75000"/>
                  </a:srgbClr>
                </a:solidFill>
                <a:latin typeface="Barlow"/>
              </a:rPr>
              <a:t>Exportando filmes.</a:t>
            </a:r>
          </a:p>
          <a:p>
            <a:pPr marL="171450" indent="-171450" defTabSz="412750" hangingPunct="0">
              <a:lnSpc>
                <a:spcPct val="150000"/>
              </a:lnSpc>
              <a:buFont typeface="Arial" panose="020B0604020202020204" pitchFamily="34" charset="0"/>
              <a:buChar char="•"/>
              <a:defRPr/>
            </a:pPr>
            <a:endParaRPr lang="pt-BR" sz="1400" kern="0" dirty="0" smtClean="0">
              <a:solidFill>
                <a:srgbClr val="373545">
                  <a:lumMod val="75000"/>
                </a:srgbClr>
              </a:solidFill>
              <a:latin typeface="Barlow"/>
            </a:endParaRPr>
          </a:p>
          <a:p>
            <a:pPr marL="171450" indent="-171450" defTabSz="412750" hangingPunct="0">
              <a:lnSpc>
                <a:spcPct val="150000"/>
              </a:lnSpc>
              <a:buFont typeface="Arial" panose="020B0604020202020204" pitchFamily="34" charset="0"/>
              <a:buChar char="•"/>
              <a:defRPr/>
            </a:pPr>
            <a:r>
              <a:rPr lang="pt-BR" sz="1400" kern="0" dirty="0" smtClean="0">
                <a:solidFill>
                  <a:srgbClr val="373545">
                    <a:lumMod val="75000"/>
                  </a:srgbClr>
                </a:solidFill>
                <a:latin typeface="Barlow"/>
              </a:rPr>
              <a:t>Formato de imagens.</a:t>
            </a:r>
          </a:p>
          <a:p>
            <a:pPr marL="171450" indent="-171450" defTabSz="412750" hangingPunct="0">
              <a:lnSpc>
                <a:spcPct val="150000"/>
              </a:lnSpc>
              <a:buFont typeface="Arial" panose="020B0604020202020204" pitchFamily="34" charset="0"/>
              <a:buChar char="•"/>
              <a:defRPr/>
            </a:pPr>
            <a:endParaRPr lang="pt-BR" sz="1400" kern="0" dirty="0" smtClean="0">
              <a:solidFill>
                <a:srgbClr val="373545">
                  <a:lumMod val="75000"/>
                </a:srgbClr>
              </a:solidFill>
              <a:latin typeface="Barlow"/>
            </a:endParaRPr>
          </a:p>
          <a:p>
            <a:pPr marL="171450" indent="-171450" defTabSz="412750" hangingPunct="0">
              <a:lnSpc>
                <a:spcPct val="150000"/>
              </a:lnSpc>
              <a:buFont typeface="Arial" panose="020B0604020202020204" pitchFamily="34" charset="0"/>
              <a:buChar char="•"/>
              <a:defRPr/>
            </a:pPr>
            <a:r>
              <a:rPr lang="pt-BR" sz="1400" kern="0" dirty="0" err="1" smtClean="0">
                <a:solidFill>
                  <a:srgbClr val="373545">
                    <a:lumMod val="75000"/>
                  </a:srgbClr>
                </a:solidFill>
                <a:latin typeface="Barlow"/>
              </a:rPr>
              <a:t>Upload</a:t>
            </a:r>
            <a:r>
              <a:rPr lang="pt-BR" sz="1400" kern="0" dirty="0" smtClean="0">
                <a:solidFill>
                  <a:srgbClr val="373545">
                    <a:lumMod val="75000"/>
                  </a:srgbClr>
                </a:solidFill>
                <a:latin typeface="Barlow"/>
              </a:rPr>
              <a:t> de videoclipes e videoaulas.</a:t>
            </a:r>
          </a:p>
          <a:p>
            <a:pPr marL="171450" indent="-171450" defTabSz="412750" hangingPunct="0">
              <a:lnSpc>
                <a:spcPct val="150000"/>
              </a:lnSpc>
              <a:defRPr/>
            </a:pPr>
            <a:endParaRPr lang="pt-BR" sz="1400" kern="0" dirty="0" smtClean="0">
              <a:solidFill>
                <a:srgbClr val="373545">
                  <a:lumMod val="75000"/>
                </a:srgbClr>
              </a:solidFill>
              <a:latin typeface="Barlow"/>
            </a:endParaRPr>
          </a:p>
          <a:p>
            <a:pPr defTabSz="412750" hangingPunct="0"/>
            <a:r>
              <a:rPr lang="pt-BR" sz="1200" b="1" dirty="0" smtClean="0">
                <a:latin typeface="Barlow"/>
                <a:sym typeface="Helvetica Neue"/>
              </a:rPr>
              <a:t>Atividade: Exportar os filmes conforme as linguagens e plataformas que serão utilizadas.</a:t>
            </a:r>
          </a:p>
          <a:p>
            <a:pPr defTabSz="412750" hangingPunct="0"/>
            <a:r>
              <a:rPr lang="pt-BR" sz="1200" b="1" dirty="0" smtClean="0">
                <a:latin typeface="Barlow"/>
                <a:sym typeface="Helvetica Neue"/>
              </a:rPr>
              <a:t>Duração: 2h</a:t>
            </a:r>
          </a:p>
          <a:p>
            <a:pPr marL="171450" indent="-171450" defTabSz="412750" hangingPunct="0">
              <a:lnSpc>
                <a:spcPct val="150000"/>
              </a:lnSpc>
              <a:defRPr/>
            </a:pPr>
            <a:endParaRPr lang="pt-BR" sz="1400" kern="0" dirty="0" smtClean="0">
              <a:solidFill>
                <a:srgbClr val="373545">
                  <a:lumMod val="75000"/>
                </a:srgbClr>
              </a:solidFill>
              <a:latin typeface="Barlow"/>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prstClr val="black"/>
              </a:solidFill>
              <a:effectLst/>
              <a:uLnTx/>
              <a:uFillTx/>
              <a:latin typeface="Barlow"/>
            </a:endParaRPr>
          </a:p>
        </p:txBody>
      </p:sp>
      <p:pic>
        <p:nvPicPr>
          <p:cNvPr id="24" name="Imagem 23">
            <a:extLst>
              <a:ext uri="{FF2B5EF4-FFF2-40B4-BE49-F238E27FC236}">
                <a16:creationId xmlns="" xmlns:a16="http://schemas.microsoft.com/office/drawing/2014/main" id="{1F545EAB-9149-E4C5-02F1-25EF5AF0399B}"/>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322854" y="254509"/>
            <a:ext cx="921191" cy="542351"/>
          </a:xfrm>
          <a:prstGeom prst="rect">
            <a:avLst/>
          </a:prstGeom>
        </p:spPr>
      </p:pic>
    </p:spTree>
    <p:extLst>
      <p:ext uri="{BB962C8B-B14F-4D97-AF65-F5344CB8AC3E}">
        <p14:creationId xmlns="" xmlns:p14="http://schemas.microsoft.com/office/powerpoint/2010/main" val="3495969737"/>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 name="Imagem 2">
            <a:extLst>
              <a:ext uri="{FF2B5EF4-FFF2-40B4-BE49-F238E27FC236}">
                <a16:creationId xmlns="" xmlns:a16="http://schemas.microsoft.com/office/drawing/2014/main" id="{BBA4AE67-179E-5726-C69A-461E1C20FFCD}"/>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489517" y="1305683"/>
            <a:ext cx="7212965" cy="4246633"/>
          </a:xfrm>
          <a:prstGeom prst="rect">
            <a:avLst/>
          </a:prstGeom>
        </p:spPr>
      </p:pic>
    </p:spTree>
    <p:extLst>
      <p:ext uri="{BB962C8B-B14F-4D97-AF65-F5344CB8AC3E}">
        <p14:creationId xmlns="" xmlns:p14="http://schemas.microsoft.com/office/powerpoint/2010/main" val="2326342071"/>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orem Ipsum is simply dummy text of the printing and typesetting industry. Lorem Ipsum has been the industry's standard dummy text ever since the 1500s, when an unknown printer took a galley of type and scrambled it to make a type specimen book. It has s">
            <a:extLst>
              <a:ext uri="{FF2B5EF4-FFF2-40B4-BE49-F238E27FC236}">
                <a16:creationId xmlns="" xmlns:a16="http://schemas.microsoft.com/office/drawing/2014/main" id="{C96DBE0C-A0CC-A975-AEF6-F15737ECED2E}"/>
              </a:ext>
            </a:extLst>
          </p:cNvPr>
          <p:cNvSpPr txBox="1"/>
          <p:nvPr/>
        </p:nvSpPr>
        <p:spPr>
          <a:xfrm>
            <a:off x="5368194" y="953838"/>
            <a:ext cx="3384376" cy="3898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a:defRPr>
                <a:solidFill>
                  <a:srgbClr val="535353"/>
                </a:solidFill>
                <a:latin typeface="Barlow SemiBold"/>
                <a:ea typeface="Barlow SemiBold"/>
                <a:cs typeface="Barlow SemiBold"/>
                <a:sym typeface="Barlow SemiBold"/>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pt-BR" sz="2200" b="0" i="0" u="none" strike="noStrike" kern="0" cap="none" spc="0" normalizeH="0" baseline="0" noProof="0" dirty="0">
                <a:ln>
                  <a:noFill/>
                </a:ln>
                <a:solidFill>
                  <a:srgbClr val="373F4C"/>
                </a:solidFill>
                <a:effectLst/>
                <a:uLnTx/>
                <a:uFillTx/>
                <a:latin typeface="Barlow" panose="00000500000000000000" pitchFamily="2" charset="0"/>
                <a:sym typeface="Barlow SemiBold"/>
              </a:rPr>
              <a:t>JONAS AGUIAR</a:t>
            </a:r>
          </a:p>
        </p:txBody>
      </p:sp>
      <p:sp>
        <p:nvSpPr>
          <p:cNvPr id="13" name="Line">
            <a:extLst>
              <a:ext uri="{FF2B5EF4-FFF2-40B4-BE49-F238E27FC236}">
                <a16:creationId xmlns="" xmlns:a16="http://schemas.microsoft.com/office/drawing/2014/main" id="{1E701D7A-E2B6-0108-602B-44B5B20CB536}"/>
              </a:ext>
            </a:extLst>
          </p:cNvPr>
          <p:cNvSpPr/>
          <p:nvPr/>
        </p:nvSpPr>
        <p:spPr>
          <a:xfrm>
            <a:off x="4163143" y="979403"/>
            <a:ext cx="1072100" cy="33872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8577" y="0"/>
                </a:lnTo>
                <a:lnTo>
                  <a:pt x="0" y="21600"/>
                </a:lnTo>
              </a:path>
            </a:pathLst>
          </a:custGeom>
          <a:ln w="25400">
            <a:solidFill>
              <a:schemeClr val="bg2">
                <a:lumMod val="50000"/>
              </a:schemeClr>
            </a:solidFill>
          </a:ln>
        </p:spPr>
        <p:txBody>
          <a:bodyPr lIns="22859" tIns="22859" rIns="22859" bIns="22859"/>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sz="1500" b="1" i="0" u="none" strike="noStrike" kern="0" cap="none" spc="0" normalizeH="0" baseline="0" noProof="0">
              <a:ln>
                <a:noFill/>
              </a:ln>
              <a:solidFill>
                <a:srgbClr val="000000"/>
              </a:solidFill>
              <a:effectLst/>
              <a:uLnTx/>
              <a:uFillTx/>
              <a:latin typeface="Helvetica Neue"/>
              <a:sym typeface="Helvetica Neue"/>
            </a:endParaRPr>
          </a:p>
        </p:txBody>
      </p:sp>
      <p:sp>
        <p:nvSpPr>
          <p:cNvPr id="19" name="Line">
            <a:extLst>
              <a:ext uri="{FF2B5EF4-FFF2-40B4-BE49-F238E27FC236}">
                <a16:creationId xmlns="" xmlns:a16="http://schemas.microsoft.com/office/drawing/2014/main" id="{839FF57E-BFE1-D19B-BB87-07A80DE05614}"/>
              </a:ext>
            </a:extLst>
          </p:cNvPr>
          <p:cNvSpPr/>
          <p:nvPr/>
        </p:nvSpPr>
        <p:spPr>
          <a:xfrm>
            <a:off x="7226022" y="1848969"/>
            <a:ext cx="1059360" cy="11285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670" y="0"/>
                </a:lnTo>
                <a:lnTo>
                  <a:pt x="0" y="21600"/>
                </a:lnTo>
              </a:path>
            </a:pathLst>
          </a:custGeom>
          <a:ln w="25400">
            <a:solidFill>
              <a:schemeClr val="accent5"/>
            </a:solidFill>
          </a:ln>
        </p:spPr>
        <p:txBody>
          <a:bodyPr lIns="22859" tIns="22859" rIns="22859" bIns="22859"/>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sz="1500" b="1" i="0" u="none" strike="noStrike" kern="0" cap="none" spc="0" normalizeH="0" baseline="0" noProof="0">
              <a:ln>
                <a:noFill/>
              </a:ln>
              <a:solidFill>
                <a:srgbClr val="000000"/>
              </a:solidFill>
              <a:effectLst/>
              <a:uLnTx/>
              <a:uFillTx/>
              <a:latin typeface="Helvetica Neue"/>
              <a:sym typeface="Helvetica Neue"/>
            </a:endParaRPr>
          </a:p>
        </p:txBody>
      </p:sp>
      <p:sp>
        <p:nvSpPr>
          <p:cNvPr id="21" name="Venn diagram">
            <a:extLst>
              <a:ext uri="{FF2B5EF4-FFF2-40B4-BE49-F238E27FC236}">
                <a16:creationId xmlns="" xmlns:a16="http://schemas.microsoft.com/office/drawing/2014/main" id="{9160C28A-89FE-80DC-AC33-56F4CC7E8AE7}"/>
              </a:ext>
            </a:extLst>
          </p:cNvPr>
          <p:cNvSpPr txBox="1"/>
          <p:nvPr/>
        </p:nvSpPr>
        <p:spPr>
          <a:xfrm>
            <a:off x="8317007" y="1585435"/>
            <a:ext cx="2193249" cy="6052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lgn="l">
              <a:defRPr sz="4600">
                <a:latin typeface="Barlow Bold"/>
                <a:ea typeface="Barlow Bold"/>
                <a:cs typeface="Barlow Bold"/>
                <a:sym typeface="Barlow Bold"/>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rgbClr val="373F4C"/>
                </a:solidFill>
                <a:effectLst/>
                <a:uLnTx/>
                <a:uFillTx/>
                <a:latin typeface="Barlow" panose="00000500000000000000" pitchFamily="2" charset="0"/>
                <a:sym typeface="Barlow Bold"/>
              </a:rPr>
              <a:t>Bandas</a:t>
            </a:r>
          </a:p>
          <a:p>
            <a:pPr marL="0" marR="0" lvl="0" indent="0" algn="l" defTabSz="412750" rtl="0" eaLnBrk="1" fontAlgn="auto" latinLnBrk="0" hangingPunct="0">
              <a:lnSpc>
                <a:spcPct val="100000"/>
              </a:lnSpc>
              <a:spcBef>
                <a:spcPts val="0"/>
              </a:spcBef>
              <a:spcAft>
                <a:spcPts val="0"/>
              </a:spcAft>
              <a:buClrTx/>
              <a:buSzTx/>
              <a:buFontTx/>
              <a:buNone/>
              <a:tabLst/>
              <a:defRPr/>
            </a:pPr>
            <a:r>
              <a:rPr lang="pt-BR" sz="1800" kern="0" dirty="0">
                <a:solidFill>
                  <a:srgbClr val="373F4C"/>
                </a:solidFill>
                <a:latin typeface="Barlow" panose="00000500000000000000" pitchFamily="2" charset="0"/>
              </a:rPr>
              <a:t>Musicalização</a:t>
            </a:r>
            <a:endParaRPr kumimoji="0" lang="pt-BR" sz="1800" b="0" i="0" u="none" strike="noStrike" kern="0" cap="none" spc="0" normalizeH="0" baseline="0" noProof="0" dirty="0">
              <a:ln>
                <a:noFill/>
              </a:ln>
              <a:solidFill>
                <a:srgbClr val="373F4C"/>
              </a:solidFill>
              <a:effectLst/>
              <a:uLnTx/>
              <a:uFillTx/>
              <a:latin typeface="Barlow" panose="00000500000000000000" pitchFamily="2" charset="0"/>
              <a:sym typeface="Barlow Bold"/>
            </a:endParaRPr>
          </a:p>
        </p:txBody>
      </p:sp>
      <p:sp>
        <p:nvSpPr>
          <p:cNvPr id="23" name="Title Project Information">
            <a:extLst>
              <a:ext uri="{FF2B5EF4-FFF2-40B4-BE49-F238E27FC236}">
                <a16:creationId xmlns="" xmlns:a16="http://schemas.microsoft.com/office/drawing/2014/main" id="{762922DC-E7E4-255E-2BFA-1F576E220050}"/>
              </a:ext>
            </a:extLst>
          </p:cNvPr>
          <p:cNvSpPr txBox="1"/>
          <p:nvPr/>
        </p:nvSpPr>
        <p:spPr>
          <a:xfrm>
            <a:off x="5279267" y="1813065"/>
            <a:ext cx="1906724" cy="2975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marL="0" marR="0" lvl="0" indent="0" algn="l" defTabSz="412750" rtl="0" eaLnBrk="1" fontAlgn="auto" latinLnBrk="0" hangingPunct="0">
              <a:lnSpc>
                <a:spcPct val="100000"/>
              </a:lnSpc>
              <a:spcBef>
                <a:spcPts val="0"/>
              </a:spcBef>
              <a:spcAft>
                <a:spcPts val="0"/>
              </a:spcAft>
              <a:buClrTx/>
              <a:buSzTx/>
              <a:buFontTx/>
              <a:buNone/>
              <a:tabLst/>
              <a:defRPr sz="3200" b="0">
                <a:solidFill>
                  <a:srgbClr val="3A4863"/>
                </a:solidFill>
                <a:latin typeface="Barlow Regular"/>
                <a:ea typeface="Barlow Regular"/>
                <a:cs typeface="Barlow Regular"/>
                <a:sym typeface="Barlow Regular"/>
              </a:defRPr>
            </a:pPr>
            <a:r>
              <a:rPr kumimoji="0" lang="pt-BR" sz="1600" b="0" i="0" u="none" strike="noStrike" kern="0" cap="none" spc="0" normalizeH="0" baseline="0" noProof="0" dirty="0">
                <a:ln>
                  <a:noFill/>
                </a:ln>
                <a:solidFill>
                  <a:srgbClr val="3A4863"/>
                </a:solidFill>
                <a:effectLst/>
                <a:uLnTx/>
                <a:uFillTx/>
                <a:latin typeface="Barlow Medium"/>
                <a:ea typeface="Barlow Medium"/>
                <a:cs typeface="Barlow Medium"/>
                <a:sym typeface="Barlow Medium"/>
              </a:rPr>
              <a:t>EIXOS DE ENSINO</a:t>
            </a:r>
            <a:endParaRPr kumimoji="0" sz="1600" b="0" i="0" u="none" strike="noStrike" kern="0" cap="none" spc="0" normalizeH="0" baseline="0" noProof="0" dirty="0">
              <a:ln>
                <a:noFill/>
              </a:ln>
              <a:solidFill>
                <a:srgbClr val="3A4863"/>
              </a:solidFill>
              <a:effectLst/>
              <a:uLnTx/>
              <a:uFillTx/>
              <a:latin typeface="Barlow Medium"/>
              <a:ea typeface="Barlow Medium"/>
              <a:cs typeface="Barlow Medium"/>
              <a:sym typeface="Barlow Medium"/>
            </a:endParaRPr>
          </a:p>
        </p:txBody>
      </p:sp>
      <p:sp>
        <p:nvSpPr>
          <p:cNvPr id="24" name="Line">
            <a:extLst>
              <a:ext uri="{FF2B5EF4-FFF2-40B4-BE49-F238E27FC236}">
                <a16:creationId xmlns="" xmlns:a16="http://schemas.microsoft.com/office/drawing/2014/main" id="{1D38E73F-828F-76B6-6A62-F963ED9F7D14}"/>
              </a:ext>
            </a:extLst>
          </p:cNvPr>
          <p:cNvSpPr/>
          <p:nvPr/>
        </p:nvSpPr>
        <p:spPr>
          <a:xfrm>
            <a:off x="4163143" y="1955366"/>
            <a:ext cx="1059360" cy="11285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670" y="0"/>
                </a:lnTo>
                <a:lnTo>
                  <a:pt x="0" y="21600"/>
                </a:lnTo>
              </a:path>
            </a:pathLst>
          </a:custGeom>
          <a:ln w="25400">
            <a:solidFill>
              <a:schemeClr val="bg2">
                <a:lumMod val="50000"/>
              </a:schemeClr>
            </a:solidFill>
          </a:ln>
        </p:spPr>
        <p:txBody>
          <a:bodyPr lIns="22859" tIns="22859" rIns="22859" bIns="22859"/>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sz="1500" b="1" i="0" u="none" strike="noStrike" kern="0" cap="none" spc="0" normalizeH="0" baseline="0" noProof="0">
              <a:ln>
                <a:noFill/>
              </a:ln>
              <a:solidFill>
                <a:srgbClr val="000000"/>
              </a:solidFill>
              <a:effectLst/>
              <a:uLnTx/>
              <a:uFillTx/>
              <a:latin typeface="Helvetica Neue"/>
              <a:sym typeface="Helvetica Neue"/>
            </a:endParaRPr>
          </a:p>
        </p:txBody>
      </p:sp>
      <p:sp>
        <p:nvSpPr>
          <p:cNvPr id="40" name="Title Demo Text">
            <a:extLst>
              <a:ext uri="{FF2B5EF4-FFF2-40B4-BE49-F238E27FC236}">
                <a16:creationId xmlns="" xmlns:a16="http://schemas.microsoft.com/office/drawing/2014/main" id="{0F7A7DAD-637E-B88B-ED11-9D8BBB7663D6}"/>
              </a:ext>
            </a:extLst>
          </p:cNvPr>
          <p:cNvSpPr txBox="1"/>
          <p:nvPr/>
        </p:nvSpPr>
        <p:spPr>
          <a:xfrm>
            <a:off x="2711063" y="2703626"/>
            <a:ext cx="6769875" cy="3282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7000" b="0">
                <a:solidFill>
                  <a:srgbClr val="3A4863"/>
                </a:solidFill>
                <a:latin typeface="Barlow Regular"/>
                <a:ea typeface="Barlow Regular"/>
                <a:cs typeface="Barlow Regular"/>
                <a:sym typeface="Barlow Regular"/>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solidFill>
                  <a:srgbClr val="373F4C"/>
                </a:solidFill>
                <a:effectLst/>
                <a:uLnTx/>
                <a:uFillTx/>
                <a:latin typeface="Barlow Regular"/>
                <a:sym typeface="Barlow Regular"/>
              </a:rPr>
              <a:t>PROFESSORES E CARGA HORÁRIA . INÍCIO FEV/23</a:t>
            </a:r>
            <a:endParaRPr kumimoji="0" sz="1800" b="0" i="0" u="none" strike="noStrike" kern="0" cap="none" spc="0" normalizeH="0" baseline="0" noProof="0" dirty="0">
              <a:ln>
                <a:noFill/>
              </a:ln>
              <a:solidFill>
                <a:srgbClr val="373F4C"/>
              </a:solidFill>
              <a:effectLst/>
              <a:uLnTx/>
              <a:uFillTx/>
              <a:latin typeface="Barlow Regular"/>
              <a:sym typeface="Barlow Regular"/>
            </a:endParaRPr>
          </a:p>
        </p:txBody>
      </p:sp>
      <p:sp>
        <p:nvSpPr>
          <p:cNvPr id="2" name="Lorem Ipsum is simply dummy text of the printing and typesetting industry. Lorem Ipsum has been the industry's standard dummy text ever since the 1500s, when an unknown printer took a galley of type and scrambled it to make a type specimen book. It has s">
            <a:extLst>
              <a:ext uri="{FF2B5EF4-FFF2-40B4-BE49-F238E27FC236}">
                <a16:creationId xmlns="" xmlns:a16="http://schemas.microsoft.com/office/drawing/2014/main" id="{70AE220F-D7FC-949B-55A7-10FBD20E67BC}"/>
              </a:ext>
            </a:extLst>
          </p:cNvPr>
          <p:cNvSpPr txBox="1"/>
          <p:nvPr/>
        </p:nvSpPr>
        <p:spPr>
          <a:xfrm>
            <a:off x="5368194" y="724611"/>
            <a:ext cx="2065685" cy="2975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l">
              <a:defRPr sz="2500">
                <a:solidFill>
                  <a:srgbClr val="9D9F9D"/>
                </a:solidFill>
                <a:latin typeface="Barlow Medium"/>
                <a:ea typeface="Barlow Medium"/>
                <a:cs typeface="Barlow Medium"/>
                <a:sym typeface="Barlow Medium"/>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pt-BR" sz="1600" b="0" i="0" u="none" strike="noStrike" kern="0" cap="none" spc="0" normalizeH="0" baseline="0" noProof="0" dirty="0">
                <a:ln>
                  <a:noFill/>
                </a:ln>
                <a:solidFill>
                  <a:srgbClr val="373F4C"/>
                </a:solidFill>
                <a:effectLst/>
                <a:uLnTx/>
                <a:uFillTx/>
                <a:latin typeface="Barlow" panose="00000500000000000000" pitchFamily="2" charset="0"/>
                <a:sym typeface="Barlow Medium"/>
              </a:rPr>
              <a:t>LIDER</a:t>
            </a:r>
          </a:p>
        </p:txBody>
      </p:sp>
      <p:graphicFrame>
        <p:nvGraphicFramePr>
          <p:cNvPr id="8" name="Tabela 7">
            <a:extLst>
              <a:ext uri="{FF2B5EF4-FFF2-40B4-BE49-F238E27FC236}">
                <a16:creationId xmlns="" xmlns:a16="http://schemas.microsoft.com/office/drawing/2014/main" id="{99AC1BB3-5803-6B0E-234A-A9EAFF974692}"/>
              </a:ext>
            </a:extLst>
          </p:cNvPr>
          <p:cNvGraphicFramePr>
            <a:graphicFrameLocks noGrp="1"/>
          </p:cNvGraphicFramePr>
          <p:nvPr>
            <p:extLst>
              <p:ext uri="{D42A27DB-BD31-4B8C-83A1-F6EECF244321}">
                <p14:modId xmlns="" xmlns:p14="http://schemas.microsoft.com/office/powerpoint/2010/main" val="4022436405"/>
              </p:ext>
            </p:extLst>
          </p:nvPr>
        </p:nvGraphicFramePr>
        <p:xfrm>
          <a:off x="990408" y="3136871"/>
          <a:ext cx="10802019" cy="3505274"/>
        </p:xfrm>
        <a:graphic>
          <a:graphicData uri="http://schemas.openxmlformats.org/drawingml/2006/table">
            <a:tbl>
              <a:tblPr/>
              <a:tblGrid>
                <a:gridCol w="2365581">
                  <a:extLst>
                    <a:ext uri="{9D8B030D-6E8A-4147-A177-3AD203B41FA5}">
                      <a16:colId xmlns="" xmlns:a16="http://schemas.microsoft.com/office/drawing/2014/main" val="137573000"/>
                    </a:ext>
                  </a:extLst>
                </a:gridCol>
                <a:gridCol w="2301213">
                  <a:extLst>
                    <a:ext uri="{9D8B030D-6E8A-4147-A177-3AD203B41FA5}">
                      <a16:colId xmlns="" xmlns:a16="http://schemas.microsoft.com/office/drawing/2014/main" val="1256804840"/>
                    </a:ext>
                  </a:extLst>
                </a:gridCol>
                <a:gridCol w="1560962">
                  <a:extLst>
                    <a:ext uri="{9D8B030D-6E8A-4147-A177-3AD203B41FA5}">
                      <a16:colId xmlns="" xmlns:a16="http://schemas.microsoft.com/office/drawing/2014/main" val="1595287913"/>
                    </a:ext>
                  </a:extLst>
                </a:gridCol>
                <a:gridCol w="1271299">
                  <a:extLst>
                    <a:ext uri="{9D8B030D-6E8A-4147-A177-3AD203B41FA5}">
                      <a16:colId xmlns="" xmlns:a16="http://schemas.microsoft.com/office/drawing/2014/main" val="3552109471"/>
                    </a:ext>
                  </a:extLst>
                </a:gridCol>
                <a:gridCol w="1436248">
                  <a:extLst>
                    <a:ext uri="{9D8B030D-6E8A-4147-A177-3AD203B41FA5}">
                      <a16:colId xmlns="" xmlns:a16="http://schemas.microsoft.com/office/drawing/2014/main" val="3491896840"/>
                    </a:ext>
                  </a:extLst>
                </a:gridCol>
                <a:gridCol w="1866716">
                  <a:extLst>
                    <a:ext uri="{9D8B030D-6E8A-4147-A177-3AD203B41FA5}">
                      <a16:colId xmlns="" xmlns:a16="http://schemas.microsoft.com/office/drawing/2014/main" val="896461031"/>
                    </a:ext>
                  </a:extLst>
                </a:gridCol>
              </a:tblGrid>
              <a:tr h="572729">
                <a:tc>
                  <a:txBody>
                    <a:bodyPr/>
                    <a:lstStyle/>
                    <a:p>
                      <a:pPr algn="ctr" fontAlgn="ctr"/>
                      <a:r>
                        <a:rPr lang="pt-BR" sz="1100" b="1" i="0" u="none" strike="noStrike" dirty="0">
                          <a:solidFill>
                            <a:schemeClr val="tx1"/>
                          </a:solidFill>
                          <a:effectLst/>
                          <a:latin typeface="Montserrat Medium" panose="00000600000000000000" pitchFamily="50" charset="0"/>
                        </a:rPr>
                        <a:t>PROFESSOR</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5CCCD"/>
                    </a:solidFill>
                  </a:tcPr>
                </a:tc>
                <a:tc>
                  <a:txBody>
                    <a:bodyPr/>
                    <a:lstStyle/>
                    <a:p>
                      <a:pPr algn="ctr" fontAlgn="ctr"/>
                      <a:r>
                        <a:rPr lang="pt-BR" sz="1050" b="1" i="0" u="none" strike="noStrike">
                          <a:solidFill>
                            <a:srgbClr val="000000"/>
                          </a:solidFill>
                          <a:effectLst/>
                          <a:latin typeface="Montserrat Medium" panose="00000600000000000000" pitchFamily="50" charset="0"/>
                        </a:rPr>
                        <a:t>CURSO</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5CCCD"/>
                    </a:solidFill>
                  </a:tcPr>
                </a:tc>
                <a:tc>
                  <a:txBody>
                    <a:bodyPr/>
                    <a:lstStyle/>
                    <a:p>
                      <a:pPr algn="ctr" fontAlgn="ctr"/>
                      <a:r>
                        <a:rPr lang="pt-BR" sz="1050" b="1" i="0" u="none" strike="noStrike">
                          <a:solidFill>
                            <a:srgbClr val="000000"/>
                          </a:solidFill>
                          <a:effectLst/>
                          <a:latin typeface="Montserrat Medium" panose="00000600000000000000" pitchFamily="50" charset="0"/>
                        </a:rPr>
                        <a:t>FORNECEDOR</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5CCCD"/>
                    </a:solidFill>
                  </a:tcPr>
                </a:tc>
                <a:tc>
                  <a:txBody>
                    <a:bodyPr/>
                    <a:lstStyle/>
                    <a:p>
                      <a:pPr algn="ctr" fontAlgn="ctr"/>
                      <a:r>
                        <a:rPr lang="pt-BR" sz="1050" b="1" i="0" u="none" strike="noStrike" dirty="0">
                          <a:solidFill>
                            <a:srgbClr val="000000"/>
                          </a:solidFill>
                          <a:effectLst/>
                          <a:latin typeface="Montserrat Medium" panose="00000600000000000000" pitchFamily="50" charset="0"/>
                        </a:rPr>
                        <a:t>C. HOR. MENSAL</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5CCCD"/>
                    </a:solidFill>
                  </a:tcPr>
                </a:tc>
                <a:tc>
                  <a:txBody>
                    <a:bodyPr/>
                    <a:lstStyle/>
                    <a:p>
                      <a:pPr algn="ctr" fontAlgn="ctr"/>
                      <a:r>
                        <a:rPr lang="pt-BR" sz="1050" b="1" i="0" u="none" strike="noStrike" dirty="0">
                          <a:solidFill>
                            <a:srgbClr val="000000"/>
                          </a:solidFill>
                          <a:effectLst/>
                          <a:latin typeface="Montserrat Medium" panose="00000600000000000000" pitchFamily="50" charset="0"/>
                        </a:rPr>
                        <a:t>C. HOR. SEMANAL</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5CCCD"/>
                    </a:solidFill>
                  </a:tcPr>
                </a:tc>
                <a:tc>
                  <a:txBody>
                    <a:bodyPr/>
                    <a:lstStyle/>
                    <a:p>
                      <a:pPr algn="ctr" fontAlgn="ctr"/>
                      <a:r>
                        <a:rPr lang="pt-BR" sz="1050" b="1" i="0" u="none" strike="noStrike">
                          <a:solidFill>
                            <a:srgbClr val="000000"/>
                          </a:solidFill>
                          <a:effectLst/>
                          <a:latin typeface="Montserrat Medium" panose="00000600000000000000" pitchFamily="50" charset="0"/>
                        </a:rPr>
                        <a:t>LOCAL DE ENSINO</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0EAEF"/>
                    </a:solidFill>
                  </a:tcPr>
                </a:tc>
                <a:extLst>
                  <a:ext uri="{0D108BD9-81ED-4DB2-BD59-A6C34878D82A}">
                    <a16:rowId xmlns="" xmlns:a16="http://schemas.microsoft.com/office/drawing/2014/main" val="713971571"/>
                  </a:ext>
                </a:extLst>
              </a:tr>
              <a:tr h="515455">
                <a:tc>
                  <a:txBody>
                    <a:bodyPr/>
                    <a:lstStyle/>
                    <a:p>
                      <a:pPr algn="l" fontAlgn="ctr"/>
                      <a:r>
                        <a:rPr lang="pt-BR" sz="1050" b="0" i="0" u="none" strike="noStrike" dirty="0">
                          <a:solidFill>
                            <a:srgbClr val="000000"/>
                          </a:solidFill>
                          <a:effectLst/>
                          <a:latin typeface="Montserrat Medium" panose="00000600000000000000" pitchFamily="50" charset="0"/>
                        </a:rPr>
                        <a:t>VITOR TERRA</a:t>
                      </a:r>
                    </a:p>
                  </a:txBody>
                  <a:tcPr marL="80197"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dirty="0">
                          <a:solidFill>
                            <a:srgbClr val="000000"/>
                          </a:solidFill>
                          <a:effectLst/>
                          <a:latin typeface="Montserrat Medium" panose="00000600000000000000" pitchFamily="50" charset="0"/>
                        </a:rPr>
                        <a:t>CORDAS / VIOLINO</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dirty="0">
                          <a:solidFill>
                            <a:srgbClr val="000000"/>
                          </a:solidFill>
                          <a:effectLst/>
                          <a:latin typeface="Montserrat Medium" panose="00000600000000000000" pitchFamily="50" charset="0"/>
                        </a:rPr>
                        <a:t>LAHUD</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100" b="0" i="0" u="none" strike="noStrike" dirty="0">
                          <a:solidFill>
                            <a:srgbClr val="000000"/>
                          </a:solidFill>
                          <a:effectLst/>
                          <a:latin typeface="Montserrat Medium" panose="00000600000000000000" pitchFamily="50" charset="0"/>
                        </a:rPr>
                        <a:t>44</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100" b="0" i="0" u="none" strike="noStrike" dirty="0">
                          <a:solidFill>
                            <a:srgbClr val="000000"/>
                          </a:solidFill>
                          <a:effectLst/>
                          <a:latin typeface="Montserrat Medium" panose="00000600000000000000" pitchFamily="50" charset="0"/>
                        </a:rPr>
                        <a:t>11</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a:solidFill>
                            <a:srgbClr val="000000"/>
                          </a:solidFill>
                          <a:effectLst/>
                          <a:latin typeface="Montserrat Medium" panose="00000600000000000000" pitchFamily="50" charset="0"/>
                        </a:rPr>
                        <a:t>MUSEU DO CAFÉ</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494113670"/>
                  </a:ext>
                </a:extLst>
              </a:tr>
              <a:tr h="504001">
                <a:tc>
                  <a:txBody>
                    <a:bodyPr/>
                    <a:lstStyle/>
                    <a:p>
                      <a:pPr algn="l" fontAlgn="ctr"/>
                      <a:r>
                        <a:rPr lang="pt-BR" sz="1050" b="0" i="0" u="none" strike="noStrike">
                          <a:solidFill>
                            <a:srgbClr val="000000"/>
                          </a:solidFill>
                          <a:effectLst/>
                          <a:latin typeface="Montserrat Medium" panose="00000600000000000000" pitchFamily="50" charset="0"/>
                        </a:rPr>
                        <a:t>VITOR TERRA</a:t>
                      </a:r>
                    </a:p>
                  </a:txBody>
                  <a:tcPr marL="80197"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dirty="0">
                          <a:solidFill>
                            <a:srgbClr val="000000"/>
                          </a:solidFill>
                          <a:effectLst/>
                          <a:latin typeface="Montserrat Medium" panose="00000600000000000000" pitchFamily="50" charset="0"/>
                        </a:rPr>
                        <a:t>CANTO CORAL</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a:solidFill>
                            <a:srgbClr val="000000"/>
                          </a:solidFill>
                          <a:effectLst/>
                          <a:latin typeface="Montserrat Medium" panose="00000600000000000000" pitchFamily="50" charset="0"/>
                        </a:rPr>
                        <a:t>ACAREI</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100" b="0" i="0" u="none" strike="noStrike" dirty="0">
                          <a:solidFill>
                            <a:srgbClr val="000000"/>
                          </a:solidFill>
                          <a:effectLst/>
                          <a:latin typeface="Montserrat Medium" panose="00000600000000000000" pitchFamily="50" charset="0"/>
                        </a:rPr>
                        <a:t>118</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100" b="0" i="0" u="none" strike="noStrike" dirty="0">
                          <a:solidFill>
                            <a:srgbClr val="000000"/>
                          </a:solidFill>
                          <a:effectLst/>
                          <a:latin typeface="Montserrat Medium" panose="00000600000000000000" pitchFamily="50" charset="0"/>
                        </a:rPr>
                        <a:t>29,5</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dirty="0">
                          <a:solidFill>
                            <a:srgbClr val="000000"/>
                          </a:solidFill>
                          <a:effectLst/>
                          <a:latin typeface="Montserrat Medium" panose="00000600000000000000" pitchFamily="50" charset="0"/>
                        </a:rPr>
                        <a:t>MUSEU DO CAFÉ</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712470820"/>
                  </a:ext>
                </a:extLst>
              </a:tr>
              <a:tr h="641456">
                <a:tc>
                  <a:txBody>
                    <a:bodyPr/>
                    <a:lstStyle/>
                    <a:p>
                      <a:pPr algn="l" fontAlgn="ctr"/>
                      <a:r>
                        <a:rPr lang="pt-BR" sz="1050" b="0" i="0" u="none" strike="noStrike" dirty="0">
                          <a:solidFill>
                            <a:srgbClr val="000000"/>
                          </a:solidFill>
                          <a:effectLst/>
                          <a:latin typeface="Montserrat Medium" panose="00000600000000000000" pitchFamily="50" charset="0"/>
                        </a:rPr>
                        <a:t>WESLEY</a:t>
                      </a:r>
                    </a:p>
                  </a:txBody>
                  <a:tcPr marL="80197"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it-IT" sz="1050" b="0" i="0" u="none" strike="noStrike" dirty="0">
                          <a:solidFill>
                            <a:srgbClr val="000000"/>
                          </a:solidFill>
                          <a:effectLst/>
                          <a:latin typeface="Montserrat Medium" panose="00000600000000000000" pitchFamily="50" charset="0"/>
                        </a:rPr>
                        <a:t>SOPRO / PALHETA - SAXOFONE  E CLARINETE</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a:solidFill>
                            <a:srgbClr val="000000"/>
                          </a:solidFill>
                          <a:effectLst/>
                          <a:latin typeface="Montserrat Medium" panose="00000600000000000000" pitchFamily="50" charset="0"/>
                        </a:rPr>
                        <a:t>LAHUD</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Montserrat Medium" panose="00000600000000000000" pitchFamily="50" charset="0"/>
                        </a:rPr>
                        <a:t>90</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Montserrat Medium" panose="00000600000000000000" pitchFamily="50" charset="0"/>
                        </a:rPr>
                        <a:t>22,5</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a:solidFill>
                            <a:srgbClr val="000000"/>
                          </a:solidFill>
                          <a:effectLst/>
                          <a:latin typeface="Montserrat Medium" panose="00000600000000000000" pitchFamily="50" charset="0"/>
                        </a:rPr>
                        <a:t>MUSEU DO CAFÉ</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984846599"/>
                  </a:ext>
                </a:extLst>
              </a:tr>
              <a:tr h="469813">
                <a:tc>
                  <a:txBody>
                    <a:bodyPr/>
                    <a:lstStyle/>
                    <a:p>
                      <a:pPr algn="l" fontAlgn="ctr"/>
                      <a:r>
                        <a:rPr lang="pt-BR" sz="1050" b="0" i="0" u="none" strike="noStrike" dirty="0">
                          <a:solidFill>
                            <a:srgbClr val="000000"/>
                          </a:solidFill>
                          <a:effectLst/>
                          <a:latin typeface="Montserrat Medium" panose="00000600000000000000" pitchFamily="50" charset="0"/>
                        </a:rPr>
                        <a:t>JULIO</a:t>
                      </a:r>
                    </a:p>
                  </a:txBody>
                  <a:tcPr marL="80197"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dirty="0">
                          <a:solidFill>
                            <a:srgbClr val="000000"/>
                          </a:solidFill>
                          <a:effectLst/>
                          <a:latin typeface="Montserrat Medium" panose="00000600000000000000" pitchFamily="50" charset="0"/>
                        </a:rPr>
                        <a:t>FLAUTA</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a:solidFill>
                            <a:srgbClr val="000000"/>
                          </a:solidFill>
                          <a:effectLst/>
                          <a:latin typeface="Montserrat Medium" panose="00000600000000000000" pitchFamily="50" charset="0"/>
                        </a:rPr>
                        <a:t>LAHUD</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Montserrat Medium" panose="00000600000000000000" pitchFamily="50" charset="0"/>
                        </a:rPr>
                        <a:t>48</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Montserrat Medium" panose="00000600000000000000" pitchFamily="50" charset="0"/>
                        </a:rPr>
                        <a:t>12</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a:solidFill>
                            <a:srgbClr val="000000"/>
                          </a:solidFill>
                          <a:effectLst/>
                          <a:latin typeface="Montserrat Medium" panose="00000600000000000000" pitchFamily="50" charset="0"/>
                        </a:rPr>
                        <a:t>MUSEU DO CAFÉ</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668422108"/>
                  </a:ext>
                </a:extLst>
              </a:tr>
              <a:tr h="400910">
                <a:tc>
                  <a:txBody>
                    <a:bodyPr/>
                    <a:lstStyle/>
                    <a:p>
                      <a:pPr algn="l" fontAlgn="ctr"/>
                      <a:r>
                        <a:rPr lang="pt-BR" sz="1050" b="0" i="0" u="none" strike="noStrike" dirty="0">
                          <a:solidFill>
                            <a:srgbClr val="000000"/>
                          </a:solidFill>
                          <a:effectLst/>
                          <a:latin typeface="Montserrat Medium" panose="00000600000000000000" pitchFamily="50" charset="0"/>
                        </a:rPr>
                        <a:t>NEILSON</a:t>
                      </a:r>
                    </a:p>
                  </a:txBody>
                  <a:tcPr marL="80197"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dirty="0">
                          <a:solidFill>
                            <a:srgbClr val="000000"/>
                          </a:solidFill>
                          <a:effectLst/>
                          <a:latin typeface="Montserrat Medium" panose="00000600000000000000" pitchFamily="50" charset="0"/>
                        </a:rPr>
                        <a:t>SOPRO / BOCAIS:TUBA E TROMBONE</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a:solidFill>
                            <a:srgbClr val="000000"/>
                          </a:solidFill>
                          <a:effectLst/>
                          <a:latin typeface="Montserrat Medium" panose="00000600000000000000" pitchFamily="50" charset="0"/>
                        </a:rPr>
                        <a:t>DEFENTI</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Montserrat Medium" panose="00000600000000000000" pitchFamily="50" charset="0"/>
                        </a:rPr>
                        <a:t>90</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Montserrat Medium" panose="00000600000000000000" pitchFamily="50" charset="0"/>
                        </a:rPr>
                        <a:t>22,5</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a:solidFill>
                            <a:srgbClr val="000000"/>
                          </a:solidFill>
                          <a:effectLst/>
                          <a:latin typeface="Montserrat Medium" panose="00000600000000000000" pitchFamily="50" charset="0"/>
                        </a:rPr>
                        <a:t>MUSEU DO CAFÉ</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338648203"/>
                  </a:ext>
                </a:extLst>
              </a:tr>
              <a:tr h="400910">
                <a:tc>
                  <a:txBody>
                    <a:bodyPr/>
                    <a:lstStyle/>
                    <a:p>
                      <a:pPr algn="l" fontAlgn="ctr"/>
                      <a:r>
                        <a:rPr lang="pt-BR" sz="1050" b="0" i="0" u="none" strike="noStrike" dirty="0">
                          <a:solidFill>
                            <a:srgbClr val="000000"/>
                          </a:solidFill>
                          <a:effectLst/>
                          <a:latin typeface="Montserrat Medium" panose="00000600000000000000" pitchFamily="50" charset="0"/>
                        </a:rPr>
                        <a:t>HEBER RODRIGUES</a:t>
                      </a:r>
                    </a:p>
                  </a:txBody>
                  <a:tcPr marL="80197"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dirty="0">
                          <a:solidFill>
                            <a:srgbClr val="000000"/>
                          </a:solidFill>
                          <a:effectLst/>
                          <a:latin typeface="Montserrat Medium" panose="00000600000000000000" pitchFamily="50" charset="0"/>
                        </a:rPr>
                        <a:t>PERCUSSÃO/MUSICALIZACAO</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dirty="0">
                          <a:solidFill>
                            <a:srgbClr val="000000"/>
                          </a:solidFill>
                          <a:effectLst/>
                          <a:latin typeface="Montserrat Medium" panose="00000600000000000000" pitchFamily="50" charset="0"/>
                        </a:rPr>
                        <a:t>ACAREI</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Montserrat Medium" panose="00000600000000000000" pitchFamily="50" charset="0"/>
                        </a:rPr>
                        <a:t>120</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Montserrat Medium" panose="00000600000000000000" pitchFamily="50" charset="0"/>
                        </a:rPr>
                        <a:t>30</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pt-BR" sz="1050" b="0" i="0" u="none" strike="noStrike" dirty="0">
                          <a:solidFill>
                            <a:srgbClr val="000000"/>
                          </a:solidFill>
                          <a:effectLst/>
                          <a:latin typeface="Montserrat Medium" panose="00000600000000000000" pitchFamily="50" charset="0"/>
                        </a:rPr>
                        <a:t>MUSEU DO CAFÉ</a:t>
                      </a:r>
                    </a:p>
                  </a:txBody>
                  <a:tcPr marL="8911" marR="8911" marT="8911"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301684459"/>
                  </a:ext>
                </a:extLst>
              </a:tr>
            </a:tbl>
          </a:graphicData>
        </a:graphic>
      </p:graphicFrame>
      <p:pic>
        <p:nvPicPr>
          <p:cNvPr id="3" name="Imagem 2">
            <a:extLst>
              <a:ext uri="{FF2B5EF4-FFF2-40B4-BE49-F238E27FC236}">
                <a16:creationId xmlns="" xmlns:a16="http://schemas.microsoft.com/office/drawing/2014/main" id="{03C01C6A-47D8-8FC6-3C57-E0B3A8830714}"/>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990408" y="743006"/>
            <a:ext cx="3309704" cy="1948588"/>
          </a:xfrm>
          <a:prstGeom prst="rect">
            <a:avLst/>
          </a:prstGeom>
        </p:spPr>
      </p:pic>
    </p:spTree>
    <p:extLst>
      <p:ext uri="{BB962C8B-B14F-4D97-AF65-F5344CB8AC3E}">
        <p14:creationId xmlns="" xmlns:p14="http://schemas.microsoft.com/office/powerpoint/2010/main" val="3536494713"/>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 xmlns:a16="http://schemas.microsoft.com/office/drawing/2014/main" id="{3C7B86C6-A907-F1A9-F676-9B158F9EC161}"/>
              </a:ext>
            </a:extLst>
          </p:cNvPr>
          <p:cNvSpPr txBox="1"/>
          <p:nvPr/>
        </p:nvSpPr>
        <p:spPr>
          <a:xfrm>
            <a:off x="457201" y="618463"/>
            <a:ext cx="11067689" cy="5421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lnSpc>
                <a:spcPct val="107000"/>
              </a:lnSpc>
              <a:spcAft>
                <a:spcPts val="0"/>
              </a:spcAft>
            </a:pPr>
            <a:endParaRPr lang="pt-BR" sz="1600" b="1" dirty="0">
              <a:latin typeface="Barlow"/>
              <a:ea typeface="Calibri" panose="020F0502020204030204" pitchFamily="34" charset="0"/>
              <a:cs typeface="Times New Roman" panose="02020603050405020304" pitchFamily="18" charset="0"/>
            </a:endParaRPr>
          </a:p>
          <a:p>
            <a:pPr algn="ctr">
              <a:lnSpc>
                <a:spcPct val="107000"/>
              </a:lnSpc>
              <a:spcAft>
                <a:spcPts val="0"/>
              </a:spcAft>
            </a:pPr>
            <a:endParaRPr lang="pt-BR" sz="1600" b="1" dirty="0">
              <a:latin typeface="Barlow"/>
              <a:ea typeface="Calibri" panose="020F0502020204030204" pitchFamily="34" charset="0"/>
              <a:cs typeface="Times New Roman" panose="02020603050405020304" pitchFamily="18" charset="0"/>
            </a:endParaRPr>
          </a:p>
          <a:p>
            <a:pPr algn="ctr">
              <a:lnSpc>
                <a:spcPct val="107000"/>
              </a:lnSpc>
              <a:spcAft>
                <a:spcPts val="0"/>
              </a:spcAft>
            </a:pPr>
            <a:r>
              <a:rPr lang="pt-BR" sz="3200" dirty="0">
                <a:solidFill>
                  <a:srgbClr val="FF7275"/>
                </a:solidFill>
                <a:latin typeface="Barlow Bold" panose="00000800000000000000" pitchFamily="2" charset="0"/>
                <a:ea typeface="Calibri" panose="020F0502020204030204" pitchFamily="34" charset="0"/>
                <a:cs typeface="Times New Roman" panose="02020603050405020304" pitchFamily="18" charset="0"/>
              </a:rPr>
              <a:t>MUSICALIZAÇÃO</a:t>
            </a:r>
          </a:p>
          <a:p>
            <a:pPr algn="ctr">
              <a:lnSpc>
                <a:spcPct val="107000"/>
              </a:lnSpc>
              <a:spcAft>
                <a:spcPts val="0"/>
              </a:spcAft>
            </a:pPr>
            <a:endParaRPr lang="pt-BR" sz="1600" dirty="0">
              <a:latin typeface="Barlow"/>
              <a:ea typeface="Calibri" panose="020F0502020204030204" pitchFamily="34" charset="0"/>
              <a:cs typeface="Times New Roman" panose="02020603050405020304" pitchFamily="18" charset="0"/>
            </a:endParaRPr>
          </a:p>
          <a:p>
            <a:pPr algn="just">
              <a:lnSpc>
                <a:spcPct val="150000"/>
              </a:lnSpc>
              <a:spcAft>
                <a:spcPts val="0"/>
              </a:spcAft>
            </a:pPr>
            <a:r>
              <a:rPr lang="pt-BR" sz="1600" dirty="0">
                <a:latin typeface="Barlow"/>
                <a:ea typeface="Calibri" panose="020F0502020204030204" pitchFamily="34" charset="0"/>
                <a:cs typeface="Times New Roman" panose="02020603050405020304" pitchFamily="18" charset="0"/>
              </a:rPr>
              <a:t>     A palavra musicalização tem um sentido bem mais amplo do que ensinar noções de leitura e escrita musical. Pode-se dizer que uma pessoa musicalizada é aquela com sensibilidade mais desenvolvida para perceber os fenômenos musicais e que sabe expressar-se por meio da música cantando, assoviando ou tocando um instrumento. A educação musical não deve se limitar a conhecimentos de sintaxes e vocabulários, mas deve trabalhar os meios espontâneos de expressão e também, a arte de combiná-los e harmonizá-los. A música deve recuperar-se como linguagem natural, como linguagem viva de pensamentos e emoções. Se apresentada de forma viva e descontraída, embora tenha um caráter livre, deve seguir um plano progressivo, formando a base para uma sistematização de conhecimentos musicais básicos e técnicos em busca da profissionalização e até mesmo, que o prepare para o ingresso em cursos de graduação.</a:t>
            </a:r>
          </a:p>
          <a:p>
            <a:pPr algn="just">
              <a:lnSpc>
                <a:spcPct val="150000"/>
              </a:lnSpc>
              <a:spcAft>
                <a:spcPts val="0"/>
              </a:spcAft>
            </a:pPr>
            <a:r>
              <a:rPr lang="pt-BR" sz="1600" dirty="0">
                <a:latin typeface="Barlow"/>
                <a:ea typeface="Calibri" panose="020F0502020204030204" pitchFamily="34" charset="0"/>
                <a:cs typeface="Times New Roman" panose="02020603050405020304" pitchFamily="18" charset="0"/>
              </a:rPr>
              <a:t>     Segundo Loureiro (2003), Correia (2010), o estudar e o fazer musical são considerados enriquecedores para o desenvolvimento humano, proporcionando bem estar e colaborando também para a ampliação de outras áreas necessárias para a formação plena do indivíduo. Isso já foi comprovado cientificamente.</a:t>
            </a:r>
            <a:endParaRPr lang="pt-BR" sz="1600" dirty="0">
              <a:effectLst/>
              <a:latin typeface="Barlow"/>
              <a:ea typeface="Calibri" panose="020F0502020204030204" pitchFamily="34" charset="0"/>
              <a:cs typeface="Times New Roman" panose="02020603050405020304" pitchFamily="18" charset="0"/>
            </a:endParaRPr>
          </a:p>
        </p:txBody>
      </p:sp>
    </p:spTree>
    <p:extLst>
      <p:ext uri="{BB962C8B-B14F-4D97-AF65-F5344CB8AC3E}">
        <p14:creationId xmlns="" xmlns:p14="http://schemas.microsoft.com/office/powerpoint/2010/main" val="2643383679"/>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de cantos arredondados 9"/>
          <p:cNvSpPr/>
          <p:nvPr/>
        </p:nvSpPr>
        <p:spPr>
          <a:xfrm>
            <a:off x="4859385" y="522514"/>
            <a:ext cx="6544491" cy="1214846"/>
          </a:xfrm>
          <a:prstGeom prst="roundRect">
            <a:avLst/>
          </a:prstGeom>
          <a:solidFill>
            <a:srgbClr val="FF727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BR"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3" name="Imagem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78477" y="413785"/>
            <a:ext cx="3300483" cy="3227294"/>
          </a:xfrm>
          <a:prstGeom prst="rect">
            <a:avLst/>
          </a:prstGeom>
        </p:spPr>
      </p:pic>
      <p:pic>
        <p:nvPicPr>
          <p:cNvPr id="4" name="Imagem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71158" y="4103570"/>
            <a:ext cx="3680156" cy="1634099"/>
          </a:xfrm>
          <a:prstGeom prst="rect">
            <a:avLst/>
          </a:prstGeom>
        </p:spPr>
      </p:pic>
      <p:sp>
        <p:nvSpPr>
          <p:cNvPr id="6" name="Retângulo 5"/>
          <p:cNvSpPr/>
          <p:nvPr/>
        </p:nvSpPr>
        <p:spPr>
          <a:xfrm>
            <a:off x="4950823" y="640614"/>
            <a:ext cx="7089674" cy="1015663"/>
          </a:xfrm>
          <a:prstGeom prst="rect">
            <a:avLst/>
          </a:prstGeom>
        </p:spPr>
        <p:txBody>
          <a:bodyPr wrap="square">
            <a:spAutoFit/>
          </a:bodyPr>
          <a:lstStyle/>
          <a:p>
            <a:r>
              <a:rPr lang="pt-BR" sz="2000" dirty="0">
                <a:solidFill>
                  <a:schemeClr val="bg1"/>
                </a:solidFill>
                <a:latin typeface="Barlow Medium"/>
                <a:ea typeface="Calibri" panose="020F0502020204030204" pitchFamily="34" charset="0"/>
                <a:cs typeface="Times New Roman" panose="02020603050405020304" pitchFamily="18" charset="0"/>
              </a:rPr>
              <a:t>Tocar um instrumento pode ser fácil, </a:t>
            </a:r>
            <a:r>
              <a:rPr lang="pt-BR" sz="2000" i="1" dirty="0">
                <a:solidFill>
                  <a:schemeClr val="bg1"/>
                </a:solidFill>
                <a:latin typeface="Barlow Medium"/>
                <a:ea typeface="Calibri" panose="020F0502020204030204" pitchFamily="34" charset="0"/>
                <a:cs typeface="Times New Roman" panose="02020603050405020304" pitchFamily="18" charset="0"/>
              </a:rPr>
              <a:t>leve e prazeroso</a:t>
            </a:r>
            <a:r>
              <a:rPr lang="pt-BR" sz="2000" dirty="0">
                <a:solidFill>
                  <a:schemeClr val="bg1"/>
                </a:solidFill>
                <a:latin typeface="Barlow Medium"/>
                <a:ea typeface="Calibri" panose="020F0502020204030204" pitchFamily="34" charset="0"/>
                <a:cs typeface="Times New Roman" panose="02020603050405020304" pitchFamily="18" charset="0"/>
              </a:rPr>
              <a:t>, praticando </a:t>
            </a:r>
            <a:r>
              <a:rPr lang="pt-BR" sz="2000" dirty="0">
                <a:solidFill>
                  <a:schemeClr val="bg1"/>
                </a:solidFill>
                <a:latin typeface="Barlow Regular"/>
                <a:ea typeface="Calibri" panose="020F0502020204030204" pitchFamily="34" charset="0"/>
                <a:cs typeface="Times New Roman" panose="02020603050405020304" pitchFamily="18" charset="0"/>
              </a:rPr>
              <a:t>uma</a:t>
            </a:r>
            <a:r>
              <a:rPr lang="pt-BR" sz="2000" dirty="0">
                <a:solidFill>
                  <a:schemeClr val="bg1"/>
                </a:solidFill>
                <a:latin typeface="Barlow Medium"/>
                <a:ea typeface="Calibri" panose="020F0502020204030204" pitchFamily="34" charset="0"/>
                <a:cs typeface="Times New Roman" panose="02020603050405020304" pitchFamily="18" charset="0"/>
              </a:rPr>
              <a:t> didática onde o aprendizado musical é divertido e eficaz</a:t>
            </a:r>
            <a:endParaRPr lang="pt-BR" sz="2000" dirty="0">
              <a:solidFill>
                <a:schemeClr val="bg1"/>
              </a:solidFill>
              <a:latin typeface="Barlow Medium"/>
            </a:endParaRPr>
          </a:p>
        </p:txBody>
      </p:sp>
      <p:sp>
        <p:nvSpPr>
          <p:cNvPr id="7" name="Retângulo 6"/>
          <p:cNvSpPr/>
          <p:nvPr/>
        </p:nvSpPr>
        <p:spPr>
          <a:xfrm>
            <a:off x="4972593" y="2208182"/>
            <a:ext cx="6379029" cy="3970318"/>
          </a:xfrm>
          <a:prstGeom prst="rect">
            <a:avLst/>
          </a:prstGeom>
        </p:spPr>
        <p:txBody>
          <a:bodyPr wrap="square">
            <a:spAutoFit/>
          </a:bodyPr>
          <a:lstStyle/>
          <a:p>
            <a:pPr algn="just"/>
            <a:r>
              <a:rPr lang="pt-BR" dirty="0" smtClean="0">
                <a:latin typeface="Barlow"/>
                <a:ea typeface="Calibri" panose="020F0502020204030204" pitchFamily="34" charset="0"/>
              </a:rPr>
              <a:t> Além </a:t>
            </a:r>
            <a:r>
              <a:rPr lang="pt-BR" dirty="0">
                <a:latin typeface="Barlow"/>
                <a:ea typeface="Calibri" panose="020F0502020204030204" pitchFamily="34" charset="0"/>
              </a:rPr>
              <a:t>dos fundamentos e conceitos básicos do instrumento, os alunos aprendem a ouvir música, passando a compreender de uma forma mais abrangente seus vários elementos (ritmo, melodia, harmonia, dinâmica), bem como o papel de cada instrumento no contexto musical</a:t>
            </a:r>
            <a:r>
              <a:rPr lang="pt-BR" dirty="0" smtClean="0">
                <a:latin typeface="Barlow"/>
                <a:ea typeface="Calibri" panose="020F0502020204030204" pitchFamily="34" charset="0"/>
              </a:rPr>
              <a:t>.</a:t>
            </a:r>
          </a:p>
          <a:p>
            <a:pPr algn="just"/>
            <a:r>
              <a:rPr lang="pt-BR" dirty="0" smtClean="0">
                <a:latin typeface="Barlow"/>
                <a:ea typeface="Calibri" panose="020F0502020204030204" pitchFamily="34" charset="0"/>
              </a:rPr>
              <a:t> O aluno entenderá o porquê de praticar os exercícios e o resultado que o estudo vai proporcionar. O desenvolvimento ocorre de forma natural, estimulando o aprendizado.</a:t>
            </a:r>
            <a:br>
              <a:rPr lang="pt-BR" dirty="0" smtClean="0">
                <a:latin typeface="Barlow"/>
                <a:ea typeface="Calibri" panose="020F0502020204030204" pitchFamily="34" charset="0"/>
              </a:rPr>
            </a:br>
            <a:r>
              <a:rPr lang="pt-BR" dirty="0" smtClean="0">
                <a:latin typeface="Barlow"/>
                <a:ea typeface="Calibri" panose="020F0502020204030204" pitchFamily="34" charset="0"/>
              </a:rPr>
              <a:t> Esse é o nosso objetivo. Fazer com que nossos alunos aprendam a linguagem musical naturalmente, desenvolvendo a sua intuição e a capacidade de se expressar através da música.</a:t>
            </a:r>
            <a:endParaRPr lang="pt-BR" dirty="0" smtClean="0"/>
          </a:p>
          <a:p>
            <a:pPr algn="just"/>
            <a:r>
              <a:rPr lang="pt-BR" dirty="0">
                <a:latin typeface="Barlow"/>
                <a:ea typeface="Calibri" panose="020F0502020204030204" pitchFamily="34" charset="0"/>
              </a:rPr>
              <a:t/>
            </a:r>
            <a:br>
              <a:rPr lang="pt-BR" dirty="0">
                <a:latin typeface="Barlow"/>
                <a:ea typeface="Calibri" panose="020F0502020204030204" pitchFamily="34" charset="0"/>
              </a:rPr>
            </a:br>
            <a:r>
              <a:rPr lang="pt-BR" dirty="0">
                <a:latin typeface="Barlow"/>
                <a:ea typeface="Calibri" panose="020F0502020204030204" pitchFamily="34" charset="0"/>
              </a:rPr>
              <a:t> </a:t>
            </a:r>
            <a:endParaRPr lang="pt-BR" dirty="0"/>
          </a:p>
        </p:txBody>
      </p:sp>
    </p:spTree>
    <p:extLst>
      <p:ext uri="{BB962C8B-B14F-4D97-AF65-F5344CB8AC3E}">
        <p14:creationId xmlns="" xmlns:p14="http://schemas.microsoft.com/office/powerpoint/2010/main" val="4630605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tângulo de cantos arredondados 18"/>
          <p:cNvSpPr/>
          <p:nvPr/>
        </p:nvSpPr>
        <p:spPr>
          <a:xfrm>
            <a:off x="5836022" y="699247"/>
            <a:ext cx="5849471" cy="5292000"/>
          </a:xfrm>
          <a:prstGeom prst="roundRect">
            <a:avLst/>
          </a:prstGeom>
          <a:solidFill>
            <a:schemeClr val="bg1"/>
          </a:solidFill>
          <a:ln w="12700" cap="flat">
            <a:solidFill>
              <a:srgbClr val="FF727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BR"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6155" name="Imagem 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70208" y="3084609"/>
            <a:ext cx="3032731" cy="2896257"/>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Rectangle 13"/>
          <p:cNvSpPr>
            <a:spLocks noChangeArrowheads="1"/>
          </p:cNvSpPr>
          <p:nvPr/>
        </p:nvSpPr>
        <p:spPr bwMode="auto">
          <a:xfrm>
            <a:off x="0" y="136134"/>
            <a:ext cx="11774658" cy="3210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a:ln>
                <a:noFill/>
              </a:ln>
              <a:solidFill>
                <a:schemeClr val="tx1"/>
              </a:solidFill>
              <a:effectLst/>
              <a:latin typeface="Arial" panose="020B0604020202020204" pitchFamily="34" charset="0"/>
            </a:endParaRPr>
          </a:p>
        </p:txBody>
      </p:sp>
      <p:sp>
        <p:nvSpPr>
          <p:cNvPr id="18" name="CaixaDeTexto 17"/>
          <p:cNvSpPr txBox="1"/>
          <p:nvPr/>
        </p:nvSpPr>
        <p:spPr>
          <a:xfrm>
            <a:off x="6200632" y="-40342"/>
            <a:ext cx="5405718" cy="66582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eaLnBrk="0" fontAlgn="base" hangingPunct="0">
              <a:lnSpc>
                <a:spcPct val="150000"/>
              </a:lnSpc>
              <a:spcBef>
                <a:spcPct val="0"/>
              </a:spcBef>
              <a:spcAft>
                <a:spcPct val="0"/>
              </a:spcAft>
            </a:pPr>
            <a:endParaRPr lang="pt-BR" dirty="0">
              <a:latin typeface="Barlow"/>
              <a:ea typeface="Times New Roman" panose="02020603050405020304" pitchFamily="18" charset="0"/>
            </a:endParaRPr>
          </a:p>
          <a:p>
            <a:pPr lvl="0" eaLnBrk="0" fontAlgn="base" hangingPunct="0">
              <a:lnSpc>
                <a:spcPct val="150000"/>
              </a:lnSpc>
              <a:spcBef>
                <a:spcPct val="0"/>
              </a:spcBef>
              <a:spcAft>
                <a:spcPct val="0"/>
              </a:spcAft>
            </a:pPr>
            <a:endParaRPr lang="pt-BR" dirty="0">
              <a:latin typeface="Barlow"/>
              <a:ea typeface="Times New Roman" panose="02020603050405020304" pitchFamily="18" charset="0"/>
            </a:endParaRPr>
          </a:p>
          <a:p>
            <a:pPr>
              <a:lnSpc>
                <a:spcPct val="150000"/>
              </a:lnSpc>
            </a:pPr>
            <a:r>
              <a:rPr lang="pt-BR" b="1" dirty="0">
                <a:latin typeface="Barlow"/>
                <a:ea typeface="Times New Roman" panose="02020603050405020304" pitchFamily="18" charset="0"/>
              </a:rPr>
              <a:t>     Benefícios:</a:t>
            </a:r>
            <a:endParaRPr lang="pt-BR" dirty="0">
              <a:latin typeface="Barlow"/>
              <a:ea typeface="Times New Roman" panose="02020603050405020304" pitchFamily="18" charset="0"/>
            </a:endParaRPr>
          </a:p>
          <a:p>
            <a:pPr lvl="0" eaLnBrk="0" fontAlgn="base" hangingPunct="0">
              <a:lnSpc>
                <a:spcPct val="150000"/>
              </a:lnSpc>
              <a:spcBef>
                <a:spcPct val="0"/>
              </a:spcBef>
              <a:spcAft>
                <a:spcPct val="0"/>
              </a:spcAft>
            </a:pPr>
            <a:r>
              <a:rPr lang="pt-BR" dirty="0">
                <a:latin typeface="Barlow"/>
                <a:ea typeface="Times New Roman" panose="02020603050405020304" pitchFamily="18" charset="0"/>
              </a:rPr>
              <a:t>     O estudo desses instrumentos estimulam bastante a inteligência melhorando e aperfeiçoando-a cada vez mais. Por isso, o principal benefício é o desenvolvimento do cérebro e por ser estimulado, o raciocínio lógico e a firmeza nas mãos são outros fatores que melhoram.</a:t>
            </a:r>
          </a:p>
          <a:p>
            <a:pPr lvl="0" eaLnBrk="0" fontAlgn="base" hangingPunct="0">
              <a:lnSpc>
                <a:spcPct val="150000"/>
              </a:lnSpc>
              <a:spcBef>
                <a:spcPct val="0"/>
              </a:spcBef>
              <a:spcAft>
                <a:spcPct val="0"/>
              </a:spcAft>
            </a:pPr>
            <a:r>
              <a:rPr lang="pt-BR" dirty="0">
                <a:latin typeface="Barlow"/>
                <a:ea typeface="Times New Roman" panose="02020603050405020304" pitchFamily="18" charset="0"/>
              </a:rPr>
              <a:t>Além da percepção auditiva, a prática auxilia bastante na concentração para leituras e atividades do cotidiano. Também é efetivo para a saúde, auxiliando no combate da depressão, ansiedade e do estresse.</a:t>
            </a:r>
          </a:p>
          <a:p>
            <a:pPr lvl="0" eaLnBrk="0" fontAlgn="base" hangingPunct="0">
              <a:spcBef>
                <a:spcPct val="0"/>
              </a:spcBef>
              <a:spcAft>
                <a:spcPct val="0"/>
              </a:spcAft>
            </a:pPr>
            <a:endParaRPr lang="pt-BR" dirty="0">
              <a:latin typeface="Barlow"/>
              <a:ea typeface="Times New Roman" panose="02020603050405020304" pitchFamily="18" charset="0"/>
            </a:endParaRPr>
          </a:p>
          <a:p>
            <a:pPr marL="0" marR="0" indent="0" algn="ctr" defTabSz="825500" rtl="0" fontAlgn="auto" latinLnBrk="0" hangingPunct="0">
              <a:lnSpc>
                <a:spcPct val="100000"/>
              </a:lnSpc>
              <a:spcBef>
                <a:spcPts val="0"/>
              </a:spcBef>
              <a:spcAft>
                <a:spcPts val="0"/>
              </a:spcAft>
              <a:buClrTx/>
              <a:buSzTx/>
              <a:buFontTx/>
              <a:buNone/>
              <a:tabLst/>
            </a:pPr>
            <a:endParaRPr kumimoji="0" lang="pt-BR"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9" name="Retângulo 8"/>
          <p:cNvSpPr/>
          <p:nvPr/>
        </p:nvSpPr>
        <p:spPr>
          <a:xfrm>
            <a:off x="560505" y="488839"/>
            <a:ext cx="4770858" cy="2031325"/>
          </a:xfrm>
          <a:prstGeom prst="rect">
            <a:avLst/>
          </a:prstGeom>
        </p:spPr>
        <p:txBody>
          <a:bodyPr wrap="none">
            <a:spAutoFit/>
          </a:bodyPr>
          <a:lstStyle/>
          <a:p>
            <a:pPr lvl="0" algn="ctr" eaLnBrk="0" fontAlgn="base" hangingPunct="0">
              <a:spcBef>
                <a:spcPct val="0"/>
              </a:spcBef>
              <a:spcAft>
                <a:spcPct val="0"/>
              </a:spcAft>
            </a:pPr>
            <a:r>
              <a:rPr lang="pt-BR" b="1" dirty="0">
                <a:latin typeface="Barlow Medium"/>
                <a:ea typeface="Times New Roman" panose="02020603050405020304" pitchFamily="18" charset="0"/>
              </a:rPr>
              <a:t>Violoncelo, Viola e Violino    </a:t>
            </a:r>
          </a:p>
          <a:p>
            <a:pPr lvl="0" algn="ctr" eaLnBrk="0" fontAlgn="base" hangingPunct="0">
              <a:spcBef>
                <a:spcPct val="0"/>
              </a:spcBef>
              <a:spcAft>
                <a:spcPct val="0"/>
              </a:spcAft>
            </a:pPr>
            <a:endParaRPr lang="pt-BR" dirty="0">
              <a:latin typeface="Barlow"/>
              <a:ea typeface="Times New Roman" panose="02020603050405020304" pitchFamily="18" charset="0"/>
            </a:endParaRPr>
          </a:p>
          <a:p>
            <a:pPr lvl="0" algn="just" eaLnBrk="0" fontAlgn="base" hangingPunct="0">
              <a:spcBef>
                <a:spcPct val="0"/>
              </a:spcBef>
              <a:spcAft>
                <a:spcPct val="0"/>
              </a:spcAft>
            </a:pPr>
            <a:r>
              <a:rPr lang="pt-BR" dirty="0">
                <a:latin typeface="Barlow"/>
                <a:ea typeface="Times New Roman" panose="02020603050405020304" pitchFamily="18" charset="0"/>
              </a:rPr>
              <a:t>Não são instrumentos de fácil aprendizagem,</a:t>
            </a:r>
          </a:p>
          <a:p>
            <a:pPr lvl="0" algn="just" eaLnBrk="0" fontAlgn="base" hangingPunct="0">
              <a:spcBef>
                <a:spcPct val="0"/>
              </a:spcBef>
              <a:spcAft>
                <a:spcPct val="0"/>
              </a:spcAft>
            </a:pPr>
            <a:r>
              <a:rPr lang="pt-BR" dirty="0">
                <a:latin typeface="Barlow"/>
                <a:ea typeface="Times New Roman" panose="02020603050405020304" pitchFamily="18" charset="0"/>
              </a:rPr>
              <a:t> mas proporcionam muitos benefícios.</a:t>
            </a:r>
          </a:p>
          <a:p>
            <a:pPr lvl="0" algn="just" eaLnBrk="0" fontAlgn="base" hangingPunct="0">
              <a:spcBef>
                <a:spcPct val="0"/>
              </a:spcBef>
              <a:spcAft>
                <a:spcPct val="0"/>
              </a:spcAft>
            </a:pPr>
            <a:endParaRPr lang="pt-BR" b="1" dirty="0">
              <a:latin typeface="Barlow"/>
              <a:ea typeface="Times New Roman" panose="02020603050405020304" pitchFamily="18" charset="0"/>
            </a:endParaRPr>
          </a:p>
          <a:p>
            <a:pPr lvl="0" algn="just" eaLnBrk="0" fontAlgn="base" hangingPunct="0">
              <a:spcBef>
                <a:spcPct val="0"/>
              </a:spcBef>
              <a:spcAft>
                <a:spcPct val="0"/>
              </a:spcAft>
            </a:pPr>
            <a:r>
              <a:rPr lang="pt-BR" b="1" dirty="0">
                <a:latin typeface="Barlow"/>
                <a:ea typeface="Times New Roman" panose="02020603050405020304" pitchFamily="18" charset="0"/>
              </a:rPr>
              <a:t>Objetivo específico:    </a:t>
            </a:r>
          </a:p>
          <a:p>
            <a:pPr lvl="0" algn="just" eaLnBrk="0" fontAlgn="base" hangingPunct="0">
              <a:spcBef>
                <a:spcPct val="0"/>
              </a:spcBef>
              <a:spcAft>
                <a:spcPct val="0"/>
              </a:spcAft>
              <a:buFont typeface="Arial" pitchFamily="34" charset="0"/>
              <a:buChar char="•"/>
            </a:pPr>
            <a:r>
              <a:rPr lang="pt-BR" b="1" dirty="0">
                <a:latin typeface="Barlow"/>
                <a:ea typeface="Times New Roman" panose="02020603050405020304" pitchFamily="18" charset="0"/>
              </a:rPr>
              <a:t>  </a:t>
            </a:r>
            <a:r>
              <a:rPr lang="pt-BR" dirty="0">
                <a:latin typeface="Barlow"/>
                <a:ea typeface="Times New Roman" panose="02020603050405020304" pitchFamily="18" charset="0"/>
              </a:rPr>
              <a:t>Formação da Orquestra de Cordas        </a:t>
            </a:r>
            <a:endParaRPr lang="pt-BR" dirty="0">
              <a:latin typeface="Barlow"/>
            </a:endParaRPr>
          </a:p>
        </p:txBody>
      </p:sp>
      <p:sp>
        <p:nvSpPr>
          <p:cNvPr id="11" name="Retângulo de cantos arredondados 10"/>
          <p:cNvSpPr/>
          <p:nvPr/>
        </p:nvSpPr>
        <p:spPr>
          <a:xfrm>
            <a:off x="363071" y="699247"/>
            <a:ext cx="5217459" cy="2003612"/>
          </a:xfrm>
          <a:prstGeom prst="roundRect">
            <a:avLst/>
          </a:prstGeom>
          <a:noFill/>
          <a:ln w="12700" cap="flat">
            <a:solidFill>
              <a:srgbClr val="FF727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BR"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7" name="Retângulo 16"/>
          <p:cNvSpPr/>
          <p:nvPr/>
        </p:nvSpPr>
        <p:spPr>
          <a:xfrm>
            <a:off x="1264023" y="538635"/>
            <a:ext cx="3240741" cy="30777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lvl="0" algn="ctr" eaLnBrk="0" fontAlgn="base" hangingPunct="0">
              <a:spcBef>
                <a:spcPct val="0"/>
              </a:spcBef>
              <a:spcAft>
                <a:spcPct val="0"/>
              </a:spcAft>
            </a:pPr>
            <a:r>
              <a:rPr lang="pt-BR" sz="2000" b="1" dirty="0">
                <a:latin typeface="Barlow Medium"/>
                <a:ea typeface="Times New Roman" panose="02020603050405020304" pitchFamily="18" charset="0"/>
              </a:rPr>
              <a:t>Violoncelo, Viola e Violino    </a:t>
            </a:r>
          </a:p>
        </p:txBody>
      </p:sp>
    </p:spTree>
    <p:extLst>
      <p:ext uri="{BB962C8B-B14F-4D97-AF65-F5344CB8AC3E}">
        <p14:creationId xmlns="" xmlns:p14="http://schemas.microsoft.com/office/powerpoint/2010/main" val="385405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55"/>
                                        </p:tgtEl>
                                        <p:attrNameLst>
                                          <p:attrName>style.visibility</p:attrName>
                                        </p:attrNameLst>
                                      </p:cBhvr>
                                      <p:to>
                                        <p:strVal val="visible"/>
                                      </p:to>
                                    </p:set>
                                    <p:animEffect transition="in" filter="barn(inVertical)">
                                      <p:cBhvr>
                                        <p:cTn id="7" dur="500"/>
                                        <p:tgtEl>
                                          <p:spTgt spid="615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647632" y="292129"/>
            <a:ext cx="6202339" cy="584775"/>
          </a:xfrm>
          <a:prstGeom prst="rect">
            <a:avLst/>
          </a:prstGeom>
        </p:spPr>
        <p:txBody>
          <a:bodyPr wrap="none">
            <a:spAutoFit/>
          </a:bodyPr>
          <a:lstStyle/>
          <a:p>
            <a:r>
              <a:rPr lang="pt-BR" sz="3200" dirty="0" smtClean="0">
                <a:solidFill>
                  <a:srgbClr val="313D4D"/>
                </a:solidFill>
                <a:latin typeface="Barlow Regular"/>
                <a:ea typeface="Times New Roman" panose="02020603050405020304" pitchFamily="18" charset="0"/>
              </a:rPr>
              <a:t>CONTEÚDO PROGRAMÁTICO:</a:t>
            </a:r>
            <a:endParaRPr lang="pt-BR" sz="3200" dirty="0">
              <a:solidFill>
                <a:srgbClr val="313D4D"/>
              </a:solidFill>
              <a:latin typeface="Barlow Regular"/>
              <a:ea typeface="Times New Roman" panose="02020603050405020304" pitchFamily="18" charset="0"/>
            </a:endParaRPr>
          </a:p>
        </p:txBody>
      </p:sp>
      <p:sp>
        <p:nvSpPr>
          <p:cNvPr id="5" name="Retângulo 4"/>
          <p:cNvSpPr/>
          <p:nvPr/>
        </p:nvSpPr>
        <p:spPr>
          <a:xfrm>
            <a:off x="727037" y="1096334"/>
            <a:ext cx="4354413" cy="5442195"/>
          </a:xfrm>
          <a:prstGeom prst="rect">
            <a:avLst/>
          </a:prstGeom>
        </p:spPr>
        <p:txBody>
          <a:bodyPr wrap="square">
            <a:spAutoFit/>
          </a:bodyPr>
          <a:lstStyle/>
          <a:p>
            <a:pPr>
              <a:lnSpc>
                <a:spcPct val="150000"/>
              </a:lnSpc>
            </a:pPr>
            <a:r>
              <a:rPr lang="pt-BR" dirty="0" smtClean="0">
                <a:latin typeface="Barlow Medium"/>
                <a:ea typeface="Calibri" panose="020F0502020204030204" pitchFamily="34" charset="0"/>
                <a:cs typeface="Times New Roman" panose="02020603050405020304" pitchFamily="18" charset="0"/>
              </a:rPr>
              <a:t>• História e nomenclatura do instrumento (violino, viola, violoncelo);</a:t>
            </a:r>
            <a:br>
              <a:rPr lang="pt-BR" dirty="0" smtClean="0">
                <a:latin typeface="Barlow Medium"/>
                <a:ea typeface="Calibri" panose="020F0502020204030204" pitchFamily="34" charset="0"/>
                <a:cs typeface="Times New Roman" panose="02020603050405020304" pitchFamily="18" charset="0"/>
              </a:rPr>
            </a:br>
            <a:r>
              <a:rPr lang="pt-BR" dirty="0" smtClean="0">
                <a:latin typeface="Barlow Medium"/>
                <a:ea typeface="Calibri" panose="020F0502020204030204" pitchFamily="34" charset="0"/>
                <a:cs typeface="Times New Roman" panose="02020603050405020304" pitchFamily="18" charset="0"/>
              </a:rPr>
              <a:t>• Postura ao tocar / Empunhadura do arco / Sinais do arco (arcadas);</a:t>
            </a:r>
            <a:br>
              <a:rPr lang="pt-BR" dirty="0" smtClean="0">
                <a:latin typeface="Barlow Medium"/>
                <a:ea typeface="Calibri" panose="020F0502020204030204" pitchFamily="34" charset="0"/>
                <a:cs typeface="Times New Roman" panose="02020603050405020304" pitchFamily="18" charset="0"/>
              </a:rPr>
            </a:br>
            <a:r>
              <a:rPr lang="pt-BR" dirty="0" smtClean="0">
                <a:latin typeface="Barlow Medium"/>
                <a:ea typeface="Calibri" panose="020F0502020204030204" pitchFamily="34" charset="0"/>
                <a:cs typeface="Times New Roman" panose="02020603050405020304" pitchFamily="18" charset="0"/>
              </a:rPr>
              <a:t>• Proporção do arco, exercícios das cordas soltas;</a:t>
            </a:r>
            <a:br>
              <a:rPr lang="pt-BR" dirty="0" smtClean="0">
                <a:latin typeface="Barlow Medium"/>
                <a:ea typeface="Calibri" panose="020F0502020204030204" pitchFamily="34" charset="0"/>
                <a:cs typeface="Times New Roman" panose="02020603050405020304" pitchFamily="18" charset="0"/>
              </a:rPr>
            </a:br>
            <a:r>
              <a:rPr lang="pt-BR" dirty="0" smtClean="0">
                <a:latin typeface="Barlow Medium"/>
                <a:ea typeface="Calibri" panose="020F0502020204030204" pitchFamily="34" charset="0"/>
                <a:cs typeface="Times New Roman" panose="02020603050405020304" pitchFamily="18" charset="0"/>
              </a:rPr>
              <a:t>• Dedilhado da mão esquerda; Reconhecimento das notas no braço do violino;</a:t>
            </a:r>
            <a:br>
              <a:rPr lang="pt-BR" dirty="0" smtClean="0">
                <a:latin typeface="Barlow Medium"/>
                <a:ea typeface="Calibri" panose="020F0502020204030204" pitchFamily="34" charset="0"/>
                <a:cs typeface="Times New Roman" panose="02020603050405020304" pitchFamily="18" charset="0"/>
              </a:rPr>
            </a:br>
            <a:r>
              <a:rPr lang="pt-BR" dirty="0" smtClean="0">
                <a:latin typeface="Barlow Medium"/>
                <a:ea typeface="Calibri" panose="020F0502020204030204" pitchFamily="34" charset="0"/>
                <a:cs typeface="Times New Roman" panose="02020603050405020304" pitchFamily="18" charset="0"/>
              </a:rPr>
              <a:t>• Escala natural do instrumento;</a:t>
            </a:r>
            <a:br>
              <a:rPr lang="pt-BR" dirty="0" smtClean="0">
                <a:latin typeface="Barlow Medium"/>
                <a:ea typeface="Calibri" panose="020F0502020204030204" pitchFamily="34" charset="0"/>
                <a:cs typeface="Times New Roman" panose="02020603050405020304" pitchFamily="18" charset="0"/>
              </a:rPr>
            </a:br>
            <a:r>
              <a:rPr lang="pt-BR" dirty="0" smtClean="0">
                <a:latin typeface="Barlow Medium"/>
                <a:ea typeface="Calibri" panose="020F0502020204030204" pitchFamily="34" charset="0"/>
                <a:cs typeface="Times New Roman" panose="02020603050405020304" pitchFamily="18" charset="0"/>
              </a:rPr>
              <a:t>• Introdução ao estudo da sonoridade, velocidade e dinâmica;</a:t>
            </a:r>
          </a:p>
          <a:p>
            <a:pPr>
              <a:lnSpc>
                <a:spcPct val="150000"/>
              </a:lnSpc>
            </a:pPr>
            <a:r>
              <a:rPr lang="pt-BR" dirty="0" smtClean="0">
                <a:latin typeface="Barlow Medium"/>
                <a:ea typeface="Calibri" panose="020F0502020204030204" pitchFamily="34" charset="0"/>
                <a:cs typeface="Times New Roman" panose="02020603050405020304" pitchFamily="18" charset="0"/>
              </a:rPr>
              <a:t>• </a:t>
            </a:r>
            <a:r>
              <a:rPr lang="pt-BR" dirty="0" err="1" smtClean="0">
                <a:latin typeface="Barlow Medium"/>
                <a:ea typeface="Calibri" panose="020F0502020204030204" pitchFamily="34" charset="0"/>
                <a:cs typeface="Times New Roman" panose="02020603050405020304" pitchFamily="18" charset="0"/>
              </a:rPr>
              <a:t>Portamento</a:t>
            </a:r>
            <a:r>
              <a:rPr lang="pt-BR" dirty="0" smtClean="0">
                <a:latin typeface="Barlow Medium"/>
                <a:ea typeface="Calibri" panose="020F0502020204030204" pitchFamily="34" charset="0"/>
                <a:cs typeface="Times New Roman" panose="02020603050405020304" pitchFamily="18" charset="0"/>
              </a:rPr>
              <a:t>; Legato, ligaduras;</a:t>
            </a:r>
            <a:endParaRPr lang="pt-BR" dirty="0">
              <a:latin typeface="Barlow Medium"/>
              <a:ea typeface="Calibri" panose="020F0502020204030204" pitchFamily="34" charset="0"/>
              <a:cs typeface="Times New Roman" panose="02020603050405020304" pitchFamily="18" charset="0"/>
            </a:endParaRPr>
          </a:p>
        </p:txBody>
      </p:sp>
      <p:sp>
        <p:nvSpPr>
          <p:cNvPr id="6" name="Retângulo 5"/>
          <p:cNvSpPr/>
          <p:nvPr/>
        </p:nvSpPr>
        <p:spPr>
          <a:xfrm>
            <a:off x="5925670" y="1260985"/>
            <a:ext cx="5530456" cy="5078313"/>
          </a:xfrm>
          <a:prstGeom prst="rect">
            <a:avLst/>
          </a:prstGeom>
        </p:spPr>
        <p:txBody>
          <a:bodyPr wrap="square">
            <a:spAutoFit/>
          </a:bodyPr>
          <a:lstStyle/>
          <a:p>
            <a:pPr>
              <a:lnSpc>
                <a:spcPct val="150000"/>
              </a:lnSpc>
            </a:pPr>
            <a:r>
              <a:rPr lang="pt-BR" dirty="0" smtClean="0">
                <a:latin typeface="Barlow Medium"/>
                <a:ea typeface="Calibri" panose="020F0502020204030204" pitchFamily="34" charset="0"/>
                <a:cs typeface="Times New Roman" panose="02020603050405020304" pitchFamily="18" charset="0"/>
              </a:rPr>
              <a:t>• Estudo das escalas maiores e menores;</a:t>
            </a:r>
            <a:br>
              <a:rPr lang="pt-BR" dirty="0" smtClean="0">
                <a:latin typeface="Barlow Medium"/>
                <a:ea typeface="Calibri" panose="020F0502020204030204" pitchFamily="34" charset="0"/>
                <a:cs typeface="Times New Roman" panose="02020603050405020304" pitchFamily="18" charset="0"/>
              </a:rPr>
            </a:br>
            <a:r>
              <a:rPr lang="pt-BR" dirty="0" smtClean="0">
                <a:latin typeface="Barlow Medium"/>
                <a:ea typeface="Calibri" panose="020F0502020204030204" pitchFamily="34" charset="0"/>
                <a:cs typeface="Times New Roman" panose="02020603050405020304" pitchFamily="18" charset="0"/>
              </a:rPr>
              <a:t>• Estudo de peças populares diversas;</a:t>
            </a:r>
            <a:br>
              <a:rPr lang="pt-BR" dirty="0" smtClean="0">
                <a:latin typeface="Barlow Medium"/>
                <a:ea typeface="Calibri" panose="020F0502020204030204" pitchFamily="34" charset="0"/>
                <a:cs typeface="Times New Roman" panose="02020603050405020304" pitchFamily="18" charset="0"/>
              </a:rPr>
            </a:br>
            <a:r>
              <a:rPr lang="pt-BR" dirty="0" smtClean="0">
                <a:latin typeface="Barlow Medium"/>
                <a:ea typeface="Calibri" panose="020F0502020204030204" pitchFamily="34" charset="0"/>
                <a:cs typeface="Times New Roman" panose="02020603050405020304" pitchFamily="18" charset="0"/>
              </a:rPr>
              <a:t>• Aperfeiçoamento das técnicas do arco;</a:t>
            </a:r>
            <a:br>
              <a:rPr lang="pt-BR" dirty="0" smtClean="0">
                <a:latin typeface="Barlow Medium"/>
                <a:ea typeface="Calibri" panose="020F0502020204030204" pitchFamily="34" charset="0"/>
                <a:cs typeface="Times New Roman" panose="02020603050405020304" pitchFamily="18" charset="0"/>
              </a:rPr>
            </a:br>
            <a:r>
              <a:rPr lang="pt-BR" dirty="0" smtClean="0">
                <a:latin typeface="Barlow Medium"/>
                <a:ea typeface="Calibri" panose="020F0502020204030204" pitchFamily="34" charset="0"/>
                <a:cs typeface="Times New Roman" panose="02020603050405020304" pitchFamily="18" charset="0"/>
              </a:rPr>
              <a:t>• Conceitos da afinação do instrumento; Como utilizar o diapasão; Outras formas de afinação;</a:t>
            </a:r>
            <a:br>
              <a:rPr lang="pt-BR" dirty="0" smtClean="0">
                <a:latin typeface="Barlow Medium"/>
                <a:ea typeface="Calibri" panose="020F0502020204030204" pitchFamily="34" charset="0"/>
                <a:cs typeface="Times New Roman" panose="02020603050405020304" pitchFamily="18" charset="0"/>
              </a:rPr>
            </a:br>
            <a:r>
              <a:rPr lang="pt-BR" dirty="0" smtClean="0">
                <a:latin typeface="Barlow Medium"/>
                <a:ea typeface="Calibri" panose="020F0502020204030204" pitchFamily="34" charset="0"/>
                <a:cs typeface="Times New Roman" panose="02020603050405020304" pitchFamily="18" charset="0"/>
              </a:rPr>
              <a:t>• Conceitos da utilização do metrônomo; Execução ao instrumento com o uso do metrônomo; </a:t>
            </a:r>
            <a:br>
              <a:rPr lang="pt-BR" dirty="0" smtClean="0">
                <a:latin typeface="Barlow Medium"/>
                <a:ea typeface="Calibri" panose="020F0502020204030204" pitchFamily="34" charset="0"/>
                <a:cs typeface="Times New Roman" panose="02020603050405020304" pitchFamily="18" charset="0"/>
              </a:rPr>
            </a:br>
            <a:r>
              <a:rPr lang="pt-BR" dirty="0" smtClean="0">
                <a:latin typeface="Barlow Medium"/>
                <a:ea typeface="Calibri" panose="020F0502020204030204" pitchFamily="34" charset="0"/>
                <a:cs typeface="Times New Roman" panose="02020603050405020304" pitchFamily="18" charset="0"/>
              </a:rPr>
              <a:t>• Desenvolvimento da escala cromática do instrumento;</a:t>
            </a:r>
            <a:br>
              <a:rPr lang="pt-BR" dirty="0" smtClean="0">
                <a:latin typeface="Barlow Medium"/>
                <a:ea typeface="Calibri" panose="020F0502020204030204" pitchFamily="34" charset="0"/>
                <a:cs typeface="Times New Roman" panose="02020603050405020304" pitchFamily="18" charset="0"/>
              </a:rPr>
            </a:br>
            <a:r>
              <a:rPr lang="pt-BR" dirty="0" smtClean="0">
                <a:latin typeface="Barlow Medium"/>
                <a:ea typeface="Calibri" panose="020F0502020204030204" pitchFamily="34" charset="0"/>
                <a:cs typeface="Times New Roman" panose="02020603050405020304" pitchFamily="18" charset="0"/>
              </a:rPr>
              <a:t>• Reconhecimento da técnica </a:t>
            </a:r>
            <a:r>
              <a:rPr lang="pt-BR" dirty="0" err="1" smtClean="0">
                <a:latin typeface="Barlow Medium"/>
                <a:ea typeface="Calibri" panose="020F0502020204030204" pitchFamily="34" charset="0"/>
                <a:cs typeface="Times New Roman" panose="02020603050405020304" pitchFamily="18" charset="0"/>
              </a:rPr>
              <a:t>pizzicato</a:t>
            </a:r>
            <a:r>
              <a:rPr lang="pt-BR" dirty="0" smtClean="0">
                <a:latin typeface="Barlow Medium"/>
                <a:ea typeface="Calibri" panose="020F0502020204030204" pitchFamily="34" charset="0"/>
                <a:cs typeface="Times New Roman" panose="02020603050405020304" pitchFamily="18" charset="0"/>
              </a:rPr>
              <a:t>;</a:t>
            </a:r>
            <a:br>
              <a:rPr lang="pt-BR" dirty="0" smtClean="0">
                <a:latin typeface="Barlow Medium"/>
                <a:ea typeface="Calibri" panose="020F0502020204030204" pitchFamily="34" charset="0"/>
                <a:cs typeface="Times New Roman" panose="02020603050405020304" pitchFamily="18" charset="0"/>
              </a:rPr>
            </a:br>
            <a:r>
              <a:rPr lang="pt-BR" dirty="0" smtClean="0">
                <a:latin typeface="Barlow Medium"/>
                <a:ea typeface="Calibri" panose="020F0502020204030204" pitchFamily="34" charset="0"/>
                <a:cs typeface="Times New Roman" panose="02020603050405020304" pitchFamily="18" charset="0"/>
              </a:rPr>
              <a:t>• Acordes e arpejos;</a:t>
            </a:r>
            <a:br>
              <a:rPr lang="pt-BR" dirty="0" smtClean="0">
                <a:latin typeface="Barlow Medium"/>
                <a:ea typeface="Calibri" panose="020F0502020204030204" pitchFamily="34" charset="0"/>
                <a:cs typeface="Times New Roman" panose="02020603050405020304" pitchFamily="18" charset="0"/>
              </a:rPr>
            </a:br>
            <a:r>
              <a:rPr lang="pt-BR" dirty="0" smtClean="0">
                <a:latin typeface="Barlow Medium"/>
                <a:ea typeface="Calibri" panose="020F0502020204030204" pitchFamily="34" charset="0"/>
                <a:cs typeface="Times New Roman" panose="02020603050405020304" pitchFamily="18" charset="0"/>
              </a:rPr>
              <a:t>• Audição de grandes violinistas de todos os tempos;</a:t>
            </a:r>
            <a:endParaRPr lang="pt-BR" dirty="0">
              <a:latin typeface="Barlow Medium"/>
            </a:endParaRPr>
          </a:p>
        </p:txBody>
      </p:sp>
    </p:spTree>
    <p:extLst>
      <p:ext uri="{BB962C8B-B14F-4D97-AF65-F5344CB8AC3E}">
        <p14:creationId xmlns="" xmlns:p14="http://schemas.microsoft.com/office/powerpoint/2010/main" val="4803967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de cantos arredondados 7"/>
          <p:cNvSpPr/>
          <p:nvPr/>
        </p:nvSpPr>
        <p:spPr>
          <a:xfrm>
            <a:off x="1607127" y="665018"/>
            <a:ext cx="9033163" cy="2092036"/>
          </a:xfrm>
          <a:prstGeom prst="roundRect">
            <a:avLst/>
          </a:prstGeom>
          <a:noFill/>
          <a:ln w="12700" cap="flat">
            <a:solidFill>
              <a:srgbClr val="FF727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BR"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Retângulo 8"/>
          <p:cNvSpPr/>
          <p:nvPr/>
        </p:nvSpPr>
        <p:spPr>
          <a:xfrm>
            <a:off x="1814945" y="568036"/>
            <a:ext cx="8548255" cy="41563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BR"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4" name="Imagem 3"/>
          <p:cNvPicPr>
            <a:picLocks noChangeAspect="1"/>
          </p:cNvPicPr>
          <p:nvPr/>
        </p:nvPicPr>
        <p:blipFill>
          <a:blip r:embed="rId2" cstate="print"/>
          <a:srcRect t="29186" r="-526"/>
          <a:stretch>
            <a:fillRect/>
          </a:stretch>
        </p:blipFill>
        <p:spPr>
          <a:xfrm>
            <a:off x="753063" y="2881745"/>
            <a:ext cx="10467140" cy="3724746"/>
          </a:xfrm>
          <a:prstGeom prst="rect">
            <a:avLst/>
          </a:prstGeom>
        </p:spPr>
      </p:pic>
      <p:sp>
        <p:nvSpPr>
          <p:cNvPr id="6" name="Retângulo 5"/>
          <p:cNvSpPr/>
          <p:nvPr/>
        </p:nvSpPr>
        <p:spPr>
          <a:xfrm>
            <a:off x="2743200" y="622459"/>
            <a:ext cx="6714308" cy="49244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BR"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 name="CaixaDeTexto 2"/>
          <p:cNvSpPr txBox="1"/>
          <p:nvPr/>
        </p:nvSpPr>
        <p:spPr>
          <a:xfrm>
            <a:off x="1538250" y="413812"/>
            <a:ext cx="9102039"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pt-BR" sz="2400" i="0" u="none" strike="noStrike" cap="none" spc="0" normalizeH="0" baseline="0" dirty="0">
                <a:ln>
                  <a:noFill/>
                </a:ln>
                <a:solidFill>
                  <a:srgbClr val="000000"/>
                </a:solidFill>
                <a:effectLst/>
                <a:uFillTx/>
                <a:latin typeface="Barlow Medium"/>
                <a:ea typeface="Helvetica Neue"/>
                <a:cs typeface="Helvetica Neue"/>
                <a:sym typeface="Helvetica Neue"/>
              </a:rPr>
              <a:t>Saxofone Alto </a:t>
            </a:r>
            <a:r>
              <a:rPr kumimoji="0" lang="pt-BR" sz="2400" i="0" u="none" strike="noStrike" cap="none" spc="0" normalizeH="0" baseline="0" dirty="0" err="1">
                <a:ln>
                  <a:noFill/>
                </a:ln>
                <a:solidFill>
                  <a:srgbClr val="000000"/>
                </a:solidFill>
                <a:effectLst/>
                <a:uFillTx/>
                <a:latin typeface="Barlow Medium"/>
                <a:ea typeface="Helvetica Neue"/>
                <a:cs typeface="Helvetica Neue"/>
                <a:sym typeface="Helvetica Neue"/>
              </a:rPr>
              <a:t>Eb</a:t>
            </a:r>
            <a:r>
              <a:rPr kumimoji="0" lang="pt-BR" sz="2400" i="0" u="none" strike="noStrike" cap="none" spc="0" normalizeH="0" baseline="0" dirty="0">
                <a:ln>
                  <a:noFill/>
                </a:ln>
                <a:solidFill>
                  <a:srgbClr val="000000"/>
                </a:solidFill>
                <a:effectLst/>
                <a:uFillTx/>
                <a:latin typeface="Barlow Medium"/>
                <a:ea typeface="Helvetica Neue"/>
                <a:cs typeface="Helvetica Neue"/>
                <a:sym typeface="Helvetica Neue"/>
              </a:rPr>
              <a:t>, Saxofone Tenor </a:t>
            </a:r>
            <a:r>
              <a:rPr kumimoji="0" lang="pt-BR" sz="2400" i="0" u="none" strike="noStrike" cap="none" spc="0" normalizeH="0" baseline="0" dirty="0" err="1">
                <a:ln>
                  <a:noFill/>
                </a:ln>
                <a:solidFill>
                  <a:srgbClr val="000000"/>
                </a:solidFill>
                <a:effectLst/>
                <a:uFillTx/>
                <a:latin typeface="Barlow Medium"/>
                <a:ea typeface="Helvetica Neue"/>
                <a:cs typeface="Helvetica Neue"/>
                <a:sym typeface="Helvetica Neue"/>
              </a:rPr>
              <a:t>Bb</a:t>
            </a:r>
            <a:r>
              <a:rPr kumimoji="0" lang="pt-BR" sz="2400" i="0" u="none" strike="noStrike" cap="none" spc="0" normalizeH="0" baseline="0" dirty="0">
                <a:ln>
                  <a:noFill/>
                </a:ln>
                <a:solidFill>
                  <a:srgbClr val="000000"/>
                </a:solidFill>
                <a:effectLst/>
                <a:uFillTx/>
                <a:latin typeface="Barlow Medium"/>
                <a:ea typeface="Helvetica Neue"/>
                <a:cs typeface="Helvetica Neue"/>
                <a:sym typeface="Helvetica Neue"/>
              </a:rPr>
              <a:t>, Saxofone Barítono </a:t>
            </a:r>
            <a:r>
              <a:rPr kumimoji="0" lang="pt-BR" sz="2400" i="0" u="none" strike="noStrike" cap="none" spc="0" normalizeH="0" baseline="0" dirty="0" err="1">
                <a:ln>
                  <a:noFill/>
                </a:ln>
                <a:solidFill>
                  <a:srgbClr val="000000"/>
                </a:solidFill>
                <a:effectLst/>
                <a:uFillTx/>
                <a:latin typeface="Barlow Medium"/>
                <a:ea typeface="Helvetica Neue"/>
                <a:cs typeface="Helvetica Neue"/>
                <a:sym typeface="Helvetica Neue"/>
              </a:rPr>
              <a:t>Eb</a:t>
            </a:r>
            <a:r>
              <a:rPr kumimoji="0" lang="pt-BR" sz="2400" i="0" u="none" strike="noStrike" cap="none" spc="0" normalizeH="0" baseline="0" dirty="0">
                <a:ln>
                  <a:noFill/>
                </a:ln>
                <a:solidFill>
                  <a:srgbClr val="000000"/>
                </a:solidFill>
                <a:effectLst/>
                <a:uFillTx/>
                <a:latin typeface="Barlow Medium"/>
                <a:ea typeface="Helvetica Neue"/>
                <a:cs typeface="Helvetica Neue"/>
                <a:sym typeface="Helvetica Neue"/>
              </a:rPr>
              <a:t> e Clarinete </a:t>
            </a:r>
            <a:r>
              <a:rPr kumimoji="0" lang="pt-BR" sz="2400" i="0" u="none" strike="noStrike" cap="none" spc="0" normalizeH="0" baseline="0" dirty="0" err="1">
                <a:ln>
                  <a:noFill/>
                </a:ln>
                <a:solidFill>
                  <a:srgbClr val="000000"/>
                </a:solidFill>
                <a:effectLst/>
                <a:uFillTx/>
                <a:latin typeface="Barlow Medium"/>
                <a:ea typeface="Helvetica Neue"/>
                <a:cs typeface="Helvetica Neue"/>
                <a:sym typeface="Helvetica Neue"/>
              </a:rPr>
              <a:t>Bb</a:t>
            </a:r>
            <a:endParaRPr kumimoji="0" lang="pt-BR" sz="2400" i="0" u="none" strike="noStrike" cap="none" spc="0" normalizeH="0" baseline="0" dirty="0">
              <a:ln>
                <a:noFill/>
              </a:ln>
              <a:solidFill>
                <a:srgbClr val="000000"/>
              </a:solidFill>
              <a:effectLst/>
              <a:uFillTx/>
              <a:latin typeface="Barlow Medium"/>
              <a:ea typeface="Helvetica Neue"/>
              <a:cs typeface="Helvetica Neue"/>
              <a:sym typeface="Helvetica Neue"/>
            </a:endParaRPr>
          </a:p>
          <a:p>
            <a:pPr marL="0" marR="0" indent="0" algn="ctr" defTabSz="825500" rtl="0" fontAlgn="auto" latinLnBrk="0" hangingPunct="0">
              <a:lnSpc>
                <a:spcPct val="100000"/>
              </a:lnSpc>
              <a:spcBef>
                <a:spcPts val="0"/>
              </a:spcBef>
              <a:spcAft>
                <a:spcPts val="0"/>
              </a:spcAft>
              <a:buClrTx/>
              <a:buSzTx/>
              <a:buFontTx/>
              <a:buNone/>
              <a:tabLst/>
            </a:pPr>
            <a:r>
              <a:rPr lang="pt-BR" sz="2400" dirty="0">
                <a:solidFill>
                  <a:srgbClr val="000000"/>
                </a:solidFill>
                <a:latin typeface="Barlow Medium"/>
                <a:ea typeface="Helvetica Neue"/>
                <a:cs typeface="Helvetica Neue"/>
                <a:sym typeface="Helvetica Neue"/>
              </a:rPr>
              <a:t>(Instrumentos de Sopro – Palhetas)</a:t>
            </a:r>
            <a:endParaRPr kumimoji="0" lang="pt-BR" sz="2400" i="0" u="none" strike="noStrike" cap="none" spc="0" normalizeH="0" baseline="0" dirty="0">
              <a:ln>
                <a:noFill/>
              </a:ln>
              <a:solidFill>
                <a:srgbClr val="000000"/>
              </a:solidFill>
              <a:effectLst/>
              <a:uFillTx/>
              <a:latin typeface="Barlow Medium"/>
              <a:ea typeface="Helvetica Neue"/>
              <a:cs typeface="Helvetica Neue"/>
              <a:sym typeface="Helvetica Neue"/>
            </a:endParaRPr>
          </a:p>
        </p:txBody>
      </p:sp>
      <p:sp>
        <p:nvSpPr>
          <p:cNvPr id="7" name="Retângulo 6"/>
          <p:cNvSpPr/>
          <p:nvPr/>
        </p:nvSpPr>
        <p:spPr>
          <a:xfrm>
            <a:off x="2092036" y="1798139"/>
            <a:ext cx="8271164" cy="646011"/>
          </a:xfrm>
          <a:prstGeom prst="rect">
            <a:avLst/>
          </a:prstGeom>
        </p:spPr>
        <p:txBody>
          <a:bodyPr wrap="square">
            <a:spAutoFit/>
          </a:bodyPr>
          <a:lstStyle/>
          <a:p>
            <a:pPr marL="270510">
              <a:lnSpc>
                <a:spcPct val="107000"/>
              </a:lnSpc>
              <a:spcAft>
                <a:spcPts val="0"/>
              </a:spcAft>
            </a:pPr>
            <a:r>
              <a:rPr lang="pt-BR" sz="1400" b="1" dirty="0" smtClean="0">
                <a:latin typeface="Barlow Medium"/>
                <a:ea typeface="Calibri" panose="020F0502020204030204" pitchFamily="34" charset="0"/>
                <a:cs typeface="Times New Roman" panose="02020603050405020304" pitchFamily="18" charset="0"/>
              </a:rPr>
              <a:t>Objetivo Específico:</a:t>
            </a:r>
            <a:endParaRPr lang="pt-BR" sz="1400" dirty="0" smtClean="0">
              <a:latin typeface="Barlow Medium"/>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pt-BR" sz="1400" dirty="0" smtClean="0">
                <a:latin typeface="Barlow Medium"/>
                <a:ea typeface="Calibri" panose="020F0502020204030204" pitchFamily="34" charset="0"/>
                <a:cs typeface="Times New Roman" panose="02020603050405020304" pitchFamily="18" charset="0"/>
              </a:rPr>
              <a:t>Formar Músicos para comporem a Banda de Música do Município (Orquestra de Metais)</a:t>
            </a:r>
            <a:endParaRPr lang="pt-BR" sz="1400" dirty="0">
              <a:latin typeface="Barlow Medium"/>
            </a:endParaRPr>
          </a:p>
        </p:txBody>
      </p:sp>
    </p:spTree>
    <p:extLst>
      <p:ext uri="{BB962C8B-B14F-4D97-AF65-F5344CB8AC3E}">
        <p14:creationId xmlns="" xmlns:p14="http://schemas.microsoft.com/office/powerpoint/2010/main" val="371367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1"/>
          <p:cNvSpPr>
            <a:spLocks noGrp="1"/>
          </p:cNvSpPr>
          <p:nvPr>
            <p:ph type="pic" sz="quarter" idx="10"/>
          </p:nvPr>
        </p:nvSpPr>
        <p:spPr/>
      </p:sp>
      <p:sp>
        <p:nvSpPr>
          <p:cNvPr id="3" name="Espaço Reservado para Imagem 2"/>
          <p:cNvSpPr>
            <a:spLocks noGrp="1"/>
          </p:cNvSpPr>
          <p:nvPr>
            <p:ph type="pic" sz="quarter" idx="11"/>
          </p:nvPr>
        </p:nvSpPr>
        <p:spPr/>
      </p:sp>
      <p:sp>
        <p:nvSpPr>
          <p:cNvPr id="4" name="Espaço Reservado para Imagem 3"/>
          <p:cNvSpPr>
            <a:spLocks noGrp="1"/>
          </p:cNvSpPr>
          <p:nvPr>
            <p:ph type="pic" sz="quarter" idx="12"/>
          </p:nvPr>
        </p:nvSpPr>
        <p:spPr/>
      </p:sp>
      <p:sp>
        <p:nvSpPr>
          <p:cNvPr id="5" name="Espaço Reservado para Imagem 4"/>
          <p:cNvSpPr>
            <a:spLocks noGrp="1"/>
          </p:cNvSpPr>
          <p:nvPr>
            <p:ph type="pic" sz="quarter" idx="13"/>
          </p:nvPr>
        </p:nvSpPr>
        <p:spPr/>
      </p:sp>
      <p:sp>
        <p:nvSpPr>
          <p:cNvPr id="6" name="Espaço Reservado para Imagem 5"/>
          <p:cNvSpPr>
            <a:spLocks noGrp="1"/>
          </p:cNvSpPr>
          <p:nvPr>
            <p:ph type="pic" sz="quarter" idx="14"/>
          </p:nvPr>
        </p:nvSpPr>
        <p:spPr/>
      </p:sp>
      <p:sp>
        <p:nvSpPr>
          <p:cNvPr id="7" name="Espaço Reservado para Imagem 6"/>
          <p:cNvSpPr>
            <a:spLocks noGrp="1"/>
          </p:cNvSpPr>
          <p:nvPr>
            <p:ph type="pic" sz="quarter" idx="15"/>
          </p:nvPr>
        </p:nvSpPr>
        <p:spPr/>
      </p:sp>
      <p:sp>
        <p:nvSpPr>
          <p:cNvPr id="8" name="Espaço Reservado para Imagem 7"/>
          <p:cNvSpPr>
            <a:spLocks noGrp="1"/>
          </p:cNvSpPr>
          <p:nvPr>
            <p:ph type="pic" sz="quarter" idx="16"/>
          </p:nvPr>
        </p:nvSpPr>
        <p:spPr/>
      </p:sp>
      <p:sp>
        <p:nvSpPr>
          <p:cNvPr id="9" name="Espaço Reservado para Imagem 8"/>
          <p:cNvSpPr>
            <a:spLocks noGrp="1"/>
          </p:cNvSpPr>
          <p:nvPr>
            <p:ph type="pic" sz="quarter" idx="17"/>
          </p:nvPr>
        </p:nvSpPr>
        <p:spPr/>
      </p:sp>
      <p:sp>
        <p:nvSpPr>
          <p:cNvPr id="10" name="Espaço Reservado para Imagem 9"/>
          <p:cNvSpPr>
            <a:spLocks noGrp="1"/>
          </p:cNvSpPr>
          <p:nvPr>
            <p:ph type="pic" sz="quarter" idx="18"/>
          </p:nvPr>
        </p:nvSpPr>
        <p:spPr/>
      </p:sp>
      <p:sp>
        <p:nvSpPr>
          <p:cNvPr id="11" name="Espaço Reservado para Imagem 10"/>
          <p:cNvSpPr>
            <a:spLocks noGrp="1"/>
          </p:cNvSpPr>
          <p:nvPr>
            <p:ph type="pic" sz="quarter" idx="19"/>
          </p:nvPr>
        </p:nvSpPr>
        <p:spPr/>
      </p:sp>
      <p:sp>
        <p:nvSpPr>
          <p:cNvPr id="12" name="Rectangle"/>
          <p:cNvSpPr/>
          <p:nvPr/>
        </p:nvSpPr>
        <p:spPr>
          <a:xfrm>
            <a:off x="0" y="-4102"/>
            <a:ext cx="12196631" cy="6862102"/>
          </a:xfrm>
          <a:prstGeom prst="rect">
            <a:avLst/>
          </a:prstGeom>
          <a:gradFill>
            <a:gsLst>
              <a:gs pos="5000">
                <a:srgbClr val="313D4D"/>
              </a:gs>
              <a:gs pos="100000">
                <a:schemeClr val="accent2">
                  <a:lumMod val="50000"/>
                </a:schemeClr>
              </a:gs>
            </a:gsLst>
            <a:lin ang="1995120"/>
          </a:gra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3" name="CaixaDeTexto 12"/>
          <p:cNvSpPr txBox="1"/>
          <p:nvPr/>
        </p:nvSpPr>
        <p:spPr>
          <a:xfrm>
            <a:off x="1291775" y="1372933"/>
            <a:ext cx="9840684" cy="18261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825500" rtl="0" fontAlgn="auto" latinLnBrk="0" hangingPunct="0">
              <a:lnSpc>
                <a:spcPct val="100000"/>
              </a:lnSpc>
              <a:spcBef>
                <a:spcPts val="0"/>
              </a:spcBef>
              <a:spcAft>
                <a:spcPts val="0"/>
              </a:spcAft>
              <a:buClrTx/>
              <a:buSzTx/>
              <a:buFontTx/>
              <a:buNone/>
              <a:tabLst/>
            </a:pPr>
            <a:r>
              <a:rPr kumimoji="0" lang="pt-BR" sz="2800" b="1" i="0" u="none" strike="noStrike" cap="none" spc="0" normalizeH="0" baseline="0" dirty="0" smtClean="0">
                <a:ln>
                  <a:noFill/>
                </a:ln>
                <a:solidFill>
                  <a:schemeClr val="bg1"/>
                </a:solidFill>
                <a:effectLst/>
                <a:uFillTx/>
                <a:latin typeface="Montserrat" pitchFamily="2" charset="0"/>
                <a:ea typeface="Helvetica Neue"/>
                <a:cs typeface="Helvetica Neue"/>
                <a:sym typeface="Helvetica Neue"/>
              </a:rPr>
              <a:t>Fechamos</a:t>
            </a:r>
            <a:r>
              <a:rPr kumimoji="0" lang="pt-BR" sz="2800" b="1" i="0" u="none" strike="noStrike" cap="none" spc="0" normalizeH="0" dirty="0" smtClean="0">
                <a:ln>
                  <a:noFill/>
                </a:ln>
                <a:solidFill>
                  <a:schemeClr val="bg1"/>
                </a:solidFill>
                <a:effectLst/>
                <a:uFillTx/>
                <a:latin typeface="Montserrat" pitchFamily="2" charset="0"/>
                <a:ea typeface="Helvetica Neue"/>
                <a:cs typeface="Helvetica Neue"/>
                <a:sym typeface="Helvetica Neue"/>
              </a:rPr>
              <a:t> Janeiro com 328 alunos rematriculados de 2022. Com as matrículas para novos alunos e o lançamento de cursos novos no complexo cultural e no museu do Café, em março estamos com:</a:t>
            </a:r>
            <a:endParaRPr kumimoji="0" lang="pt-BR" sz="2800" b="1" i="0" u="none" strike="noStrike" cap="none" spc="0" normalizeH="0" baseline="0" dirty="0">
              <a:ln>
                <a:noFill/>
              </a:ln>
              <a:solidFill>
                <a:schemeClr val="bg1"/>
              </a:solidFill>
              <a:effectLst/>
              <a:uFillTx/>
              <a:latin typeface="Montserrat" pitchFamily="2" charset="0"/>
              <a:ea typeface="Helvetica Neue"/>
              <a:cs typeface="Helvetica Neue"/>
              <a:sym typeface="Helvetica Neue"/>
            </a:endParaRPr>
          </a:p>
        </p:txBody>
      </p:sp>
      <p:sp>
        <p:nvSpPr>
          <p:cNvPr id="14" name="CaixaDeTexto 13"/>
          <p:cNvSpPr txBox="1"/>
          <p:nvPr/>
        </p:nvSpPr>
        <p:spPr>
          <a:xfrm>
            <a:off x="1393370" y="3647913"/>
            <a:ext cx="5500916" cy="17030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pt-BR" sz="7200" b="1" dirty="0" smtClean="0">
                <a:solidFill>
                  <a:schemeClr val="bg1"/>
                </a:solidFill>
                <a:latin typeface="Montserrat" pitchFamily="2" charset="0"/>
                <a:ea typeface="Helvetica Neue"/>
                <a:cs typeface="Helvetica Neue"/>
                <a:sym typeface="Helvetica Neue"/>
              </a:rPr>
              <a:t>25</a:t>
            </a:r>
          </a:p>
          <a:p>
            <a:pPr marL="0" marR="0" indent="0" algn="ctr" defTabSz="825500" rtl="0" fontAlgn="auto" latinLnBrk="0" hangingPunct="0">
              <a:lnSpc>
                <a:spcPct val="100000"/>
              </a:lnSpc>
              <a:spcBef>
                <a:spcPts val="0"/>
              </a:spcBef>
              <a:spcAft>
                <a:spcPts val="0"/>
              </a:spcAft>
              <a:buClrTx/>
              <a:buSzTx/>
              <a:buFontTx/>
              <a:buNone/>
              <a:tabLst/>
            </a:pPr>
            <a:r>
              <a:rPr kumimoji="0" lang="pt-BR" sz="3200" b="1" i="0" u="none" strike="noStrike" cap="none" spc="0" normalizeH="0" baseline="0" dirty="0" smtClean="0">
                <a:ln>
                  <a:noFill/>
                </a:ln>
                <a:solidFill>
                  <a:schemeClr val="bg1"/>
                </a:solidFill>
                <a:effectLst/>
                <a:uFillTx/>
                <a:latin typeface="Montserrat" pitchFamily="2" charset="0"/>
                <a:ea typeface="Helvetica Neue"/>
                <a:cs typeface="Helvetica Neue"/>
                <a:sym typeface="Helvetica Neue"/>
              </a:rPr>
              <a:t>CURSOS</a:t>
            </a:r>
            <a:endParaRPr kumimoji="0" lang="pt-BR" sz="3200" b="1" i="0" u="none" strike="noStrike" cap="none" spc="0" normalizeH="0" baseline="0" dirty="0">
              <a:ln>
                <a:noFill/>
              </a:ln>
              <a:solidFill>
                <a:schemeClr val="bg1"/>
              </a:solidFill>
              <a:effectLst/>
              <a:uFillTx/>
              <a:latin typeface="Montserrat" pitchFamily="2" charset="0"/>
              <a:ea typeface="Helvetica Neue"/>
              <a:cs typeface="Helvetica Neue"/>
              <a:sym typeface="Helvetica Neue"/>
            </a:endParaRPr>
          </a:p>
        </p:txBody>
      </p:sp>
      <p:sp>
        <p:nvSpPr>
          <p:cNvPr id="15" name="CaixaDeTexto 14"/>
          <p:cNvSpPr txBox="1"/>
          <p:nvPr/>
        </p:nvSpPr>
        <p:spPr>
          <a:xfrm>
            <a:off x="6186384" y="3607081"/>
            <a:ext cx="3422073" cy="21646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algn="ctr" defTabSz="825500" hangingPunct="0"/>
            <a:r>
              <a:rPr lang="pt-BR" sz="7200" b="1" dirty="0" smtClean="0">
                <a:solidFill>
                  <a:schemeClr val="bg1"/>
                </a:solidFill>
                <a:latin typeface="Montserrat" panose="00000500000000000000" pitchFamily="50" charset="0"/>
              </a:rPr>
              <a:t>821</a:t>
            </a:r>
          </a:p>
          <a:p>
            <a:pPr lvl="0" algn="ctr" defTabSz="825500" hangingPunct="0"/>
            <a:r>
              <a:rPr lang="pt-BR" sz="3200" b="1" dirty="0" smtClean="0">
                <a:solidFill>
                  <a:schemeClr val="bg1"/>
                </a:solidFill>
                <a:latin typeface="Montserrat" panose="00000500000000000000" pitchFamily="50" charset="0"/>
              </a:rPr>
              <a:t>ALUNOS</a:t>
            </a:r>
            <a:endParaRPr lang="pt-BR" sz="3200" kern="0" dirty="0" smtClean="0">
              <a:solidFill>
                <a:srgbClr val="FFFFFF"/>
              </a:solidFill>
              <a:sym typeface="Helvetica Neue Medium"/>
            </a:endParaRPr>
          </a:p>
          <a:p>
            <a:pPr marL="0" marR="0" indent="0" algn="ctr" defTabSz="825500" rtl="0" fontAlgn="auto" latinLnBrk="0" hangingPunct="0">
              <a:lnSpc>
                <a:spcPct val="100000"/>
              </a:lnSpc>
              <a:spcBef>
                <a:spcPts val="0"/>
              </a:spcBef>
              <a:spcAft>
                <a:spcPts val="0"/>
              </a:spcAft>
              <a:buClrTx/>
              <a:buSzTx/>
              <a:buFontTx/>
              <a:buNone/>
              <a:tabLst/>
            </a:pPr>
            <a:endParaRPr kumimoji="0" lang="pt-BR"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16" name="CaixaDeTexto 15"/>
          <p:cNvSpPr txBox="1"/>
          <p:nvPr/>
        </p:nvSpPr>
        <p:spPr>
          <a:xfrm>
            <a:off x="5660571" y="4500334"/>
            <a:ext cx="740229"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pt-BR" sz="3000" b="1" i="0" u="none" strike="noStrike" cap="none" spc="0" normalizeH="0" baseline="0" dirty="0" smtClean="0">
                <a:ln>
                  <a:noFill/>
                </a:ln>
                <a:solidFill>
                  <a:schemeClr val="bg1"/>
                </a:solidFill>
                <a:effectLst/>
                <a:uFillTx/>
                <a:latin typeface="Helvetica Neue"/>
                <a:ea typeface="Helvetica Neue"/>
                <a:cs typeface="Helvetica Neue"/>
                <a:sym typeface="Helvetica Neue"/>
              </a:rPr>
              <a:t>e</a:t>
            </a:r>
            <a:endParaRPr kumimoji="0" lang="pt-BR" sz="3000" b="1" i="0" u="none" strike="noStrike" cap="none" spc="0" normalizeH="0" baseline="0" dirty="0">
              <a:ln>
                <a:noFill/>
              </a:ln>
              <a:solidFill>
                <a:schemeClr val="bg1"/>
              </a:solidFill>
              <a:effectLst/>
              <a:uFillTx/>
              <a:latin typeface="Helvetica Neue"/>
              <a:ea typeface="Helvetica Neue"/>
              <a:cs typeface="Helvetica Neue"/>
              <a:sym typeface="Helvetica Neue"/>
            </a:endParaRP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18017" y="221226"/>
            <a:ext cx="4114800" cy="2937210"/>
          </a:xfrm>
          <a:prstGeom prst="rect">
            <a:avLst/>
          </a:prstGeom>
        </p:spPr>
      </p:pic>
      <p:pic>
        <p:nvPicPr>
          <p:cNvPr id="4" name="Imagem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52702" y="3608959"/>
            <a:ext cx="4262284" cy="2836356"/>
          </a:xfrm>
          <a:prstGeom prst="rect">
            <a:avLst/>
          </a:prstGeom>
        </p:spPr>
      </p:pic>
      <p:sp>
        <p:nvSpPr>
          <p:cNvPr id="5" name="Retângulo 4"/>
          <p:cNvSpPr/>
          <p:nvPr/>
        </p:nvSpPr>
        <p:spPr>
          <a:xfrm>
            <a:off x="5202579" y="2059628"/>
            <a:ext cx="6096000" cy="3416320"/>
          </a:xfrm>
          <a:prstGeom prst="rect">
            <a:avLst/>
          </a:prstGeom>
        </p:spPr>
        <p:txBody>
          <a:bodyPr>
            <a:spAutoFit/>
          </a:bodyPr>
          <a:lstStyle/>
          <a:p>
            <a:pPr algn="just">
              <a:lnSpc>
                <a:spcPct val="150000"/>
              </a:lnSpc>
            </a:pPr>
            <a:r>
              <a:rPr lang="pt-BR" dirty="0" smtClean="0">
                <a:latin typeface="Barlow Medium"/>
                <a:ea typeface="Times New Roman" panose="02020603050405020304" pitchFamily="18" charset="0"/>
              </a:rPr>
              <a:t> O saxofone é um instrumento muito </a:t>
            </a:r>
            <a:r>
              <a:rPr lang="pt-BR" i="1" dirty="0" smtClean="0">
                <a:latin typeface="Barlow Medium"/>
                <a:ea typeface="Times New Roman" panose="02020603050405020304" pitchFamily="18" charset="0"/>
              </a:rPr>
              <a:t>versátil</a:t>
            </a:r>
            <a:r>
              <a:rPr lang="pt-BR" dirty="0" smtClean="0">
                <a:latin typeface="Barlow Medium"/>
                <a:ea typeface="Times New Roman" panose="02020603050405020304" pitchFamily="18" charset="0"/>
              </a:rPr>
              <a:t> e com               grande tradição no </a:t>
            </a:r>
            <a:r>
              <a:rPr lang="pt-BR" i="1" dirty="0" smtClean="0">
                <a:latin typeface="Barlow Medium"/>
                <a:ea typeface="Times New Roman" panose="02020603050405020304" pitchFamily="18" charset="0"/>
              </a:rPr>
              <a:t>jazz e música brasileira</a:t>
            </a:r>
            <a:r>
              <a:rPr lang="pt-BR" dirty="0" smtClean="0">
                <a:latin typeface="Barlow Medium"/>
                <a:ea typeface="Times New Roman" panose="02020603050405020304" pitchFamily="18" charset="0"/>
              </a:rPr>
              <a:t>, por isso, nas aulas do instrumento o aluno tem a oportunidade de vivenciar todas as possibilidades de sonoridade.</a:t>
            </a:r>
          </a:p>
          <a:p>
            <a:pPr algn="just">
              <a:lnSpc>
                <a:spcPct val="150000"/>
              </a:lnSpc>
            </a:pPr>
            <a:r>
              <a:rPr lang="pt-BR" dirty="0" smtClean="0">
                <a:latin typeface="Barlow Medium"/>
                <a:ea typeface="Times New Roman" panose="02020603050405020304" pitchFamily="18" charset="0"/>
              </a:rPr>
              <a:t>     Serão utilizados em aula métodos e ainda produzidos exercícios de acordo com a necessidade de cada aluno, com o objetivo de desenvolver a </a:t>
            </a:r>
            <a:r>
              <a:rPr lang="pt-BR" i="1" dirty="0" smtClean="0">
                <a:latin typeface="Barlow Medium"/>
                <a:ea typeface="Times New Roman" panose="02020603050405020304" pitchFamily="18" charset="0"/>
              </a:rPr>
              <a:t>sonoridade</a:t>
            </a:r>
            <a:r>
              <a:rPr lang="pt-BR" dirty="0" smtClean="0">
                <a:latin typeface="Barlow Medium"/>
                <a:ea typeface="Times New Roman" panose="02020603050405020304" pitchFamily="18" charset="0"/>
              </a:rPr>
              <a:t>, técnica, postura, afinação, leitura e improvisação.</a:t>
            </a:r>
          </a:p>
        </p:txBody>
      </p:sp>
      <p:sp>
        <p:nvSpPr>
          <p:cNvPr id="6" name="Retângulo 5"/>
          <p:cNvSpPr/>
          <p:nvPr/>
        </p:nvSpPr>
        <p:spPr>
          <a:xfrm>
            <a:off x="5335143" y="1247141"/>
            <a:ext cx="3794629" cy="519886"/>
          </a:xfrm>
          <a:prstGeom prst="rect">
            <a:avLst/>
          </a:prstGeom>
        </p:spPr>
        <p:txBody>
          <a:bodyPr wrap="none">
            <a:spAutoFit/>
          </a:bodyPr>
          <a:lstStyle/>
          <a:p>
            <a:pPr algn="ctr">
              <a:lnSpc>
                <a:spcPct val="107000"/>
              </a:lnSpc>
              <a:spcAft>
                <a:spcPts val="0"/>
              </a:spcAft>
            </a:pPr>
            <a:r>
              <a:rPr lang="pt-BR" sz="2800" dirty="0" smtClean="0">
                <a:solidFill>
                  <a:srgbClr val="313D4D"/>
                </a:solidFill>
                <a:latin typeface="Barlow Regular"/>
                <a:ea typeface="Times New Roman" panose="02020603050405020304" pitchFamily="18" charset="0"/>
                <a:cs typeface="Times New Roman" panose="02020603050405020304" pitchFamily="18" charset="0"/>
              </a:rPr>
              <a:t>RESUMO DO CURSO</a:t>
            </a:r>
            <a:endParaRPr lang="pt-BR" sz="2800" dirty="0">
              <a:solidFill>
                <a:srgbClr val="313D4D"/>
              </a:solidFill>
              <a:latin typeface="Barlow Regular"/>
              <a:ea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64937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51536" y="1686741"/>
            <a:ext cx="3371814" cy="3371814"/>
          </a:xfrm>
          <a:prstGeom prst="rect">
            <a:avLst/>
          </a:prstGeom>
        </p:spPr>
      </p:pic>
      <p:sp>
        <p:nvSpPr>
          <p:cNvPr id="5" name="Retângulo 4"/>
          <p:cNvSpPr/>
          <p:nvPr/>
        </p:nvSpPr>
        <p:spPr>
          <a:xfrm>
            <a:off x="4963601" y="595956"/>
            <a:ext cx="5452134" cy="519886"/>
          </a:xfrm>
          <a:prstGeom prst="rect">
            <a:avLst/>
          </a:prstGeom>
        </p:spPr>
        <p:txBody>
          <a:bodyPr wrap="none">
            <a:spAutoFit/>
          </a:bodyPr>
          <a:lstStyle/>
          <a:p>
            <a:pPr algn="ctr">
              <a:lnSpc>
                <a:spcPct val="107000"/>
              </a:lnSpc>
              <a:spcAft>
                <a:spcPts val="0"/>
              </a:spcAft>
            </a:pPr>
            <a:r>
              <a:rPr lang="pt-BR" sz="2800" dirty="0" smtClean="0">
                <a:solidFill>
                  <a:srgbClr val="313D4D"/>
                </a:solidFill>
                <a:latin typeface="Barlow Regular"/>
                <a:ea typeface="Times New Roman" panose="02020603050405020304" pitchFamily="18" charset="0"/>
                <a:cs typeface="Times New Roman" panose="02020603050405020304" pitchFamily="18" charset="0"/>
              </a:rPr>
              <a:t>CONTEÚDO PROGRAMÁTICO:</a:t>
            </a:r>
            <a:endParaRPr lang="pt-BR" sz="2800" dirty="0">
              <a:solidFill>
                <a:srgbClr val="313D4D"/>
              </a:solidFill>
              <a:latin typeface="Barlow Regular"/>
              <a:ea typeface="Times New Roman" panose="02020603050405020304" pitchFamily="18" charset="0"/>
              <a:cs typeface="Times New Roman" panose="02020603050405020304" pitchFamily="18" charset="0"/>
            </a:endParaRPr>
          </a:p>
        </p:txBody>
      </p:sp>
      <p:sp>
        <p:nvSpPr>
          <p:cNvPr id="6" name="Retângulo 5"/>
          <p:cNvSpPr/>
          <p:nvPr/>
        </p:nvSpPr>
        <p:spPr>
          <a:xfrm>
            <a:off x="5020490" y="1509705"/>
            <a:ext cx="6096000" cy="4674613"/>
          </a:xfrm>
          <a:prstGeom prst="rect">
            <a:avLst/>
          </a:prstGeom>
        </p:spPr>
        <p:txBody>
          <a:bodyPr>
            <a:spAutoFit/>
          </a:bodyPr>
          <a:lstStyle/>
          <a:p>
            <a:pPr marL="342900" lvl="0" indent="-342900" algn="just">
              <a:lnSpc>
                <a:spcPct val="107000"/>
              </a:lnSpc>
              <a:spcAft>
                <a:spcPts val="800"/>
              </a:spcAft>
              <a:buSzPts val="1000"/>
              <a:buFont typeface="Symbol" panose="05050102010706020507" pitchFamily="18" charset="2"/>
              <a:buChar char=""/>
              <a:tabLst>
                <a:tab pos="457200" algn="l"/>
              </a:tabLst>
            </a:pPr>
            <a:r>
              <a:rPr lang="pt-BR" dirty="0" smtClean="0">
                <a:latin typeface="Barlow Medium"/>
                <a:ea typeface="Times New Roman" panose="02020603050405020304" pitchFamily="18" charset="0"/>
                <a:cs typeface="Times New Roman" panose="02020603050405020304" pitchFamily="18" charset="0"/>
              </a:rPr>
              <a:t>Sistema mecânico do instrumento;</a:t>
            </a:r>
            <a:endParaRPr lang="pt-BR" dirty="0" smtClean="0">
              <a:latin typeface="Barlow Medium"/>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pt-BR" dirty="0" smtClean="0">
                <a:latin typeface="Barlow Medium"/>
                <a:ea typeface="Times New Roman" panose="02020603050405020304" pitchFamily="18" charset="0"/>
                <a:cs typeface="Times New Roman" panose="02020603050405020304" pitchFamily="18" charset="0"/>
              </a:rPr>
              <a:t>Digitação das notas;</a:t>
            </a:r>
            <a:endParaRPr lang="pt-BR" dirty="0" smtClean="0">
              <a:latin typeface="Barlow Medium"/>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pt-BR" dirty="0" smtClean="0">
                <a:latin typeface="Barlow Medium"/>
                <a:ea typeface="Times New Roman" panose="02020603050405020304" pitchFamily="18" charset="0"/>
                <a:cs typeface="Times New Roman" panose="02020603050405020304" pitchFamily="18" charset="0"/>
              </a:rPr>
              <a:t>Percepção musical e leituras de partituras musicais, do nível iniciante ao avançado;</a:t>
            </a:r>
            <a:endParaRPr lang="pt-BR" dirty="0" smtClean="0">
              <a:latin typeface="Barlow Medium"/>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pt-BR" dirty="0" smtClean="0">
                <a:latin typeface="Barlow Medium"/>
                <a:ea typeface="Times New Roman" panose="02020603050405020304" pitchFamily="18" charset="0"/>
                <a:cs typeface="Times New Roman" panose="02020603050405020304" pitchFamily="18" charset="0"/>
              </a:rPr>
              <a:t>Estudos de escalas e modos;</a:t>
            </a:r>
            <a:endParaRPr lang="pt-BR" dirty="0" smtClean="0">
              <a:latin typeface="Barlow Medium"/>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pt-BR" dirty="0" smtClean="0">
                <a:latin typeface="Barlow Medium"/>
                <a:ea typeface="Times New Roman" panose="02020603050405020304" pitchFamily="18" charset="0"/>
                <a:cs typeface="Times New Roman" panose="02020603050405020304" pitchFamily="18" charset="0"/>
              </a:rPr>
              <a:t>Técnicas de respiração;</a:t>
            </a:r>
            <a:endParaRPr lang="pt-BR" dirty="0" smtClean="0">
              <a:latin typeface="Barlow Medium"/>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pt-BR" dirty="0" smtClean="0">
                <a:latin typeface="Barlow Medium"/>
                <a:ea typeface="Times New Roman" panose="02020603050405020304" pitchFamily="18" charset="0"/>
                <a:cs typeface="Times New Roman" panose="02020603050405020304" pitchFamily="18" charset="0"/>
              </a:rPr>
              <a:t>Repertório para apresentação individual;</a:t>
            </a:r>
            <a:endParaRPr lang="pt-BR" dirty="0" smtClean="0">
              <a:latin typeface="Barlow Medium"/>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pt-BR" dirty="0" smtClean="0">
                <a:latin typeface="Barlow Medium"/>
                <a:ea typeface="Times New Roman" panose="02020603050405020304" pitchFamily="18" charset="0"/>
                <a:cs typeface="Times New Roman" panose="02020603050405020304" pitchFamily="18" charset="0"/>
              </a:rPr>
              <a:t>Repertório para apresentação em grupo; </a:t>
            </a:r>
            <a:endParaRPr lang="pt-BR" dirty="0" smtClean="0">
              <a:latin typeface="Barlow Medium"/>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pt-BR" dirty="0" smtClean="0">
                <a:latin typeface="Barlow Medium"/>
                <a:ea typeface="Calibri" panose="020F0502020204030204" pitchFamily="34" charset="0"/>
                <a:cs typeface="Times New Roman" panose="02020603050405020304" pitchFamily="18" charset="0"/>
              </a:rPr>
              <a:t>Divisão rítmica e pulsação; </a:t>
            </a:r>
          </a:p>
          <a:p>
            <a:pPr marL="342900" lvl="0" indent="-342900" algn="just">
              <a:lnSpc>
                <a:spcPct val="107000"/>
              </a:lnSpc>
              <a:spcAft>
                <a:spcPts val="800"/>
              </a:spcAft>
              <a:buSzPts val="1000"/>
              <a:buFont typeface="Symbol" panose="05050102010706020507" pitchFamily="18" charset="2"/>
              <a:buChar char=""/>
              <a:tabLst>
                <a:tab pos="457200" algn="l"/>
              </a:tabLst>
            </a:pPr>
            <a:r>
              <a:rPr lang="pt-BR" dirty="0" smtClean="0">
                <a:latin typeface="Barlow Medium"/>
                <a:ea typeface="Calibri" panose="020F0502020204030204" pitchFamily="34" charset="0"/>
                <a:cs typeface="Times New Roman" panose="02020603050405020304" pitchFamily="18" charset="0"/>
              </a:rPr>
              <a:t>Dinâmicas naturais e forçadas; </a:t>
            </a:r>
          </a:p>
          <a:p>
            <a:pPr marL="342900" lvl="0" indent="-342900" algn="just">
              <a:lnSpc>
                <a:spcPct val="107000"/>
              </a:lnSpc>
              <a:spcAft>
                <a:spcPts val="800"/>
              </a:spcAft>
              <a:buSzPts val="1000"/>
              <a:buFont typeface="Symbol" panose="05050102010706020507" pitchFamily="18" charset="2"/>
              <a:buChar char=""/>
              <a:tabLst>
                <a:tab pos="457200" algn="l"/>
              </a:tabLst>
            </a:pPr>
            <a:r>
              <a:rPr lang="pt-BR" dirty="0" smtClean="0">
                <a:latin typeface="Barlow Medium"/>
                <a:ea typeface="Calibri" panose="020F0502020204030204" pitchFamily="34" charset="0"/>
                <a:cs typeface="Times New Roman" panose="02020603050405020304" pitchFamily="18" charset="0"/>
              </a:rPr>
              <a:t>Articulações e inflexões tonais; </a:t>
            </a:r>
          </a:p>
          <a:p>
            <a:pPr marL="342900" lvl="0" indent="-342900" algn="just">
              <a:lnSpc>
                <a:spcPct val="107000"/>
              </a:lnSpc>
              <a:spcAft>
                <a:spcPts val="800"/>
              </a:spcAft>
              <a:buSzPts val="1000"/>
              <a:buFont typeface="Symbol" panose="05050102010706020507" pitchFamily="18" charset="2"/>
              <a:buChar char=""/>
              <a:tabLst>
                <a:tab pos="457200" algn="l"/>
              </a:tabLst>
            </a:pPr>
            <a:r>
              <a:rPr lang="pt-BR" dirty="0" smtClean="0">
                <a:latin typeface="Barlow Medium"/>
                <a:ea typeface="Calibri" panose="020F0502020204030204" pitchFamily="34" charset="0"/>
                <a:cs typeface="Times New Roman" panose="02020603050405020304" pitchFamily="18" charset="0"/>
              </a:rPr>
              <a:t>Equilíbrio de vozes em naipe</a:t>
            </a:r>
            <a:endParaRPr lang="pt-BR" dirty="0">
              <a:latin typeface="Barlow Medium"/>
            </a:endParaRPr>
          </a:p>
        </p:txBody>
      </p:sp>
    </p:spTree>
    <p:extLst>
      <p:ext uri="{BB962C8B-B14F-4D97-AF65-F5344CB8AC3E}">
        <p14:creationId xmlns="" xmlns:p14="http://schemas.microsoft.com/office/powerpoint/2010/main" val="191445305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de cantos arredondados 10"/>
          <p:cNvSpPr/>
          <p:nvPr/>
        </p:nvSpPr>
        <p:spPr>
          <a:xfrm>
            <a:off x="1357742" y="762001"/>
            <a:ext cx="9240982" cy="1801091"/>
          </a:xfrm>
          <a:prstGeom prst="roundRect">
            <a:avLst/>
          </a:prstGeom>
          <a:noFill/>
          <a:ln w="12700" cap="flat">
            <a:solidFill>
              <a:srgbClr val="FF727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BR"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 name="Retângulo 11"/>
          <p:cNvSpPr/>
          <p:nvPr/>
        </p:nvSpPr>
        <p:spPr>
          <a:xfrm>
            <a:off x="1620982" y="637309"/>
            <a:ext cx="8686800" cy="66501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BR"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Retângulo 7"/>
          <p:cNvSpPr/>
          <p:nvPr/>
        </p:nvSpPr>
        <p:spPr>
          <a:xfrm>
            <a:off x="1658983" y="757646"/>
            <a:ext cx="8712925" cy="40494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BR"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 name="Imagem 1"/>
          <p:cNvPicPr>
            <a:picLocks noChangeAspect="1"/>
          </p:cNvPicPr>
          <p:nvPr/>
        </p:nvPicPr>
        <p:blipFill>
          <a:blip r:embed="rId2" cstate="print"/>
          <a:srcRect t="27295" r="53" b="20541"/>
          <a:stretch>
            <a:fillRect/>
          </a:stretch>
        </p:blipFill>
        <p:spPr>
          <a:xfrm>
            <a:off x="527015" y="2812875"/>
            <a:ext cx="10480624" cy="3213463"/>
          </a:xfrm>
          <a:prstGeom prst="rect">
            <a:avLst/>
          </a:prstGeom>
        </p:spPr>
      </p:pic>
      <p:sp>
        <p:nvSpPr>
          <p:cNvPr id="4" name="CaixaDeTexto 3"/>
          <p:cNvSpPr txBox="1"/>
          <p:nvPr/>
        </p:nvSpPr>
        <p:spPr>
          <a:xfrm>
            <a:off x="966652" y="531175"/>
            <a:ext cx="9940834"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pt-BR" sz="2400" b="1" i="0" u="none" strike="noStrike" cap="none" spc="0" normalizeH="0" baseline="0" dirty="0" smtClean="0">
                <a:ln>
                  <a:noFill/>
                </a:ln>
                <a:solidFill>
                  <a:srgbClr val="000000"/>
                </a:solidFill>
                <a:effectLst/>
                <a:uFillTx/>
                <a:latin typeface="Barlow Medium"/>
                <a:ea typeface="Helvetica Neue"/>
                <a:cs typeface="Helvetica Neue"/>
                <a:sym typeface="Helvetica Neue"/>
              </a:rPr>
              <a:t>Trompete, Trombone de vara e de </a:t>
            </a:r>
            <a:r>
              <a:rPr kumimoji="0" lang="pt-BR" sz="2400" b="1" i="0" u="none" strike="noStrike" cap="none" spc="0" normalizeH="0" baseline="0" dirty="0" err="1" smtClean="0">
                <a:ln>
                  <a:noFill/>
                </a:ln>
                <a:solidFill>
                  <a:srgbClr val="000000"/>
                </a:solidFill>
                <a:effectLst/>
                <a:uFillTx/>
                <a:latin typeface="Barlow Medium"/>
                <a:ea typeface="Helvetica Neue"/>
                <a:cs typeface="Helvetica Neue"/>
                <a:sym typeface="Helvetica Neue"/>
              </a:rPr>
              <a:t>Pisto</a:t>
            </a:r>
            <a:r>
              <a:rPr kumimoji="0" lang="pt-BR" sz="2400" b="1" i="0" u="none" strike="noStrike" cap="none" spc="0" normalizeH="0" baseline="0" dirty="0" smtClean="0">
                <a:ln>
                  <a:noFill/>
                </a:ln>
                <a:solidFill>
                  <a:srgbClr val="000000"/>
                </a:solidFill>
                <a:effectLst/>
                <a:uFillTx/>
                <a:latin typeface="Barlow Medium"/>
                <a:ea typeface="Helvetica Neue"/>
                <a:cs typeface="Helvetica Neue"/>
                <a:sym typeface="Helvetica Neue"/>
              </a:rPr>
              <a:t>, Tuba, </a:t>
            </a:r>
            <a:r>
              <a:rPr kumimoji="0" lang="pt-BR" sz="2400" b="1" i="0" u="none" strike="noStrike" cap="none" spc="0" normalizeH="0" baseline="0" dirty="0" err="1" smtClean="0">
                <a:ln>
                  <a:noFill/>
                </a:ln>
                <a:solidFill>
                  <a:srgbClr val="000000"/>
                </a:solidFill>
                <a:effectLst/>
                <a:uFillTx/>
                <a:latin typeface="Barlow Medium"/>
                <a:ea typeface="Helvetica Neue"/>
                <a:cs typeface="Helvetica Neue"/>
                <a:sym typeface="Helvetica Neue"/>
              </a:rPr>
              <a:t>Flugelhorn</a:t>
            </a:r>
            <a:r>
              <a:rPr kumimoji="0" lang="pt-BR" sz="2400" b="1" i="0" u="none" strike="noStrike" cap="none" spc="0" normalizeH="0" dirty="0" smtClean="0">
                <a:ln>
                  <a:noFill/>
                </a:ln>
                <a:solidFill>
                  <a:srgbClr val="000000"/>
                </a:solidFill>
                <a:effectLst/>
                <a:uFillTx/>
                <a:latin typeface="Barlow Medium"/>
                <a:ea typeface="Helvetica Neue"/>
                <a:cs typeface="Helvetica Neue"/>
                <a:sym typeface="Helvetica Neue"/>
              </a:rPr>
              <a:t> e </a:t>
            </a:r>
            <a:r>
              <a:rPr kumimoji="0" lang="pt-BR" sz="2400" b="1" i="0" u="none" strike="noStrike" cap="none" spc="0" normalizeH="0" dirty="0" err="1" smtClean="0">
                <a:ln>
                  <a:noFill/>
                </a:ln>
                <a:solidFill>
                  <a:srgbClr val="000000"/>
                </a:solidFill>
                <a:effectLst/>
                <a:uFillTx/>
                <a:latin typeface="Barlow Medium"/>
                <a:ea typeface="Helvetica Neue"/>
                <a:cs typeface="Helvetica Neue"/>
                <a:sym typeface="Helvetica Neue"/>
              </a:rPr>
              <a:t>Euphonium</a:t>
            </a:r>
            <a:r>
              <a:rPr kumimoji="0" lang="pt-BR" sz="2400" b="1" i="0" u="none" strike="noStrike" cap="none" spc="0" normalizeH="0" dirty="0" smtClean="0">
                <a:ln>
                  <a:noFill/>
                </a:ln>
                <a:solidFill>
                  <a:srgbClr val="000000"/>
                </a:solidFill>
                <a:effectLst/>
                <a:uFillTx/>
                <a:latin typeface="Barlow Medium"/>
                <a:ea typeface="Helvetica Neue"/>
                <a:cs typeface="Helvetica Neue"/>
                <a:sym typeface="Helvetica Neue"/>
              </a:rPr>
              <a:t> (</a:t>
            </a:r>
            <a:r>
              <a:rPr kumimoji="0" lang="pt-BR" sz="2400" b="1" i="0" u="none" strike="noStrike" cap="none" spc="0" normalizeH="0" dirty="0" err="1" smtClean="0">
                <a:ln>
                  <a:noFill/>
                </a:ln>
                <a:solidFill>
                  <a:srgbClr val="000000"/>
                </a:solidFill>
                <a:effectLst/>
                <a:uFillTx/>
                <a:latin typeface="Barlow Medium"/>
                <a:ea typeface="Helvetica Neue"/>
                <a:cs typeface="Helvetica Neue"/>
                <a:sym typeface="Helvetica Neue"/>
              </a:rPr>
              <a:t>Bombardino</a:t>
            </a:r>
            <a:r>
              <a:rPr kumimoji="0" lang="pt-BR" sz="2400" b="1" i="0" u="none" strike="noStrike" cap="none" spc="0" normalizeH="0" dirty="0" smtClean="0">
                <a:ln>
                  <a:noFill/>
                </a:ln>
                <a:solidFill>
                  <a:srgbClr val="000000"/>
                </a:solidFill>
                <a:effectLst/>
                <a:uFillTx/>
                <a:latin typeface="Barlow Medium"/>
                <a:ea typeface="Helvetica Neue"/>
                <a:cs typeface="Helvetica Neue"/>
                <a:sym typeface="Helvetica Neue"/>
              </a:rPr>
              <a:t>)</a:t>
            </a:r>
          </a:p>
          <a:p>
            <a:pPr marL="0" marR="0" indent="0" algn="ctr" defTabSz="825500" rtl="0" fontAlgn="auto" latinLnBrk="0" hangingPunct="0">
              <a:lnSpc>
                <a:spcPct val="100000"/>
              </a:lnSpc>
              <a:spcBef>
                <a:spcPts val="0"/>
              </a:spcBef>
              <a:spcAft>
                <a:spcPts val="0"/>
              </a:spcAft>
              <a:buClrTx/>
              <a:buSzTx/>
              <a:buFontTx/>
              <a:buNone/>
              <a:tabLst/>
            </a:pPr>
            <a:r>
              <a:rPr lang="pt-BR" sz="2400" b="1" baseline="0" dirty="0" smtClean="0">
                <a:solidFill>
                  <a:srgbClr val="000000"/>
                </a:solidFill>
                <a:latin typeface="Barlow Medium"/>
                <a:ea typeface="Helvetica Neue"/>
                <a:cs typeface="Helvetica Neue"/>
                <a:sym typeface="Helvetica Neue"/>
              </a:rPr>
              <a:t>(Instrumentos de Sopro </a:t>
            </a:r>
            <a:r>
              <a:rPr lang="pt-BR" sz="2400" b="1" dirty="0" smtClean="0">
                <a:solidFill>
                  <a:srgbClr val="000000"/>
                </a:solidFill>
                <a:latin typeface="Barlow Medium"/>
                <a:ea typeface="Helvetica Neue"/>
                <a:cs typeface="Helvetica Neue"/>
                <a:sym typeface="Helvetica Neue"/>
              </a:rPr>
              <a:t>– Bocais)</a:t>
            </a:r>
            <a:endParaRPr kumimoji="0" lang="pt-BR" sz="2400" b="1" i="0" u="none" strike="noStrike" cap="none" spc="0" normalizeH="0" baseline="0" dirty="0">
              <a:ln>
                <a:noFill/>
              </a:ln>
              <a:solidFill>
                <a:srgbClr val="000000"/>
              </a:solidFill>
              <a:effectLst/>
              <a:uFillTx/>
              <a:latin typeface="Barlow Medium"/>
              <a:ea typeface="Helvetica Neue"/>
              <a:cs typeface="Helvetica Neue"/>
              <a:sym typeface="Helvetica Neue"/>
            </a:endParaRPr>
          </a:p>
        </p:txBody>
      </p:sp>
      <p:sp>
        <p:nvSpPr>
          <p:cNvPr id="9" name="Retângulo 8"/>
          <p:cNvSpPr/>
          <p:nvPr/>
        </p:nvSpPr>
        <p:spPr>
          <a:xfrm>
            <a:off x="1828808" y="1838369"/>
            <a:ext cx="8686800" cy="783869"/>
          </a:xfrm>
          <a:prstGeom prst="rect">
            <a:avLst/>
          </a:prstGeom>
        </p:spPr>
        <p:txBody>
          <a:bodyPr wrap="square">
            <a:spAutoFit/>
          </a:bodyPr>
          <a:lstStyle/>
          <a:p>
            <a:pPr marL="270510">
              <a:lnSpc>
                <a:spcPct val="107000"/>
              </a:lnSpc>
              <a:spcAft>
                <a:spcPts val="0"/>
              </a:spcAft>
            </a:pPr>
            <a:r>
              <a:rPr lang="pt-BR" sz="1400" b="1" dirty="0" smtClean="0">
                <a:latin typeface="Barlow Medium"/>
                <a:ea typeface="Calibri" panose="020F0502020204030204" pitchFamily="34" charset="0"/>
                <a:cs typeface="Times New Roman" panose="02020603050405020304" pitchFamily="18" charset="0"/>
              </a:rPr>
              <a:t>Objetivos Específicos:</a:t>
            </a:r>
            <a:endParaRPr lang="pt-BR" sz="1400" dirty="0" smtClean="0">
              <a:latin typeface="Barlow Medium"/>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pt-BR" sz="1400" dirty="0" smtClean="0">
                <a:latin typeface="Barlow Medium"/>
                <a:ea typeface="Calibri" panose="020F0502020204030204" pitchFamily="34" charset="0"/>
                <a:cs typeface="Times New Roman" panose="02020603050405020304" pitchFamily="18" charset="0"/>
              </a:rPr>
              <a:t>Formar Músicos para comporem a Banda de Música do Município (Orquestra de Metais)</a:t>
            </a:r>
          </a:p>
          <a:p>
            <a:pPr marL="540385">
              <a:lnSpc>
                <a:spcPct val="107000"/>
              </a:lnSpc>
              <a:spcAft>
                <a:spcPts val="800"/>
              </a:spcAft>
            </a:pPr>
            <a:r>
              <a:rPr lang="pt-BR" sz="1400" dirty="0" smtClean="0">
                <a:latin typeface="Barlow Medium"/>
                <a:ea typeface="Calibri" panose="020F0502020204030204" pitchFamily="34" charset="0"/>
                <a:cs typeface="Times New Roman" panose="02020603050405020304" pitchFamily="18" charset="0"/>
              </a:rPr>
              <a:t> </a:t>
            </a:r>
            <a:endParaRPr lang="pt-BR" sz="1400" dirty="0">
              <a:latin typeface="Barlow Medium"/>
              <a:ea typeface="Calibri" panose="020F0502020204030204" pitchFamily="34" charset="0"/>
              <a:cs typeface="Times New Roman" panose="02020603050405020304" pitchFamily="18" charset="0"/>
            </a:endParaRPr>
          </a:p>
        </p:txBody>
      </p:sp>
    </p:spTree>
    <p:extLst>
      <p:ext uri="{BB962C8B-B14F-4D97-AF65-F5344CB8AC3E}">
        <p14:creationId xmlns="" xmlns:p14="http://schemas.microsoft.com/office/powerpoint/2010/main" val="185242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69851" y="908144"/>
            <a:ext cx="6096000" cy="5170646"/>
          </a:xfrm>
          <a:prstGeom prst="rect">
            <a:avLst/>
          </a:prstGeom>
        </p:spPr>
        <p:txBody>
          <a:bodyPr>
            <a:spAutoFit/>
          </a:bodyPr>
          <a:lstStyle/>
          <a:p>
            <a:pPr>
              <a:lnSpc>
                <a:spcPct val="150000"/>
              </a:lnSpc>
            </a:pPr>
            <a:r>
              <a:rPr lang="pt-BR" sz="2000" dirty="0">
                <a:latin typeface="Barlow Regular"/>
                <a:ea typeface="Times New Roman" panose="02020603050405020304" pitchFamily="18" charset="0"/>
              </a:rPr>
              <a:t>Você já parou para pensar que fazer música ou tocar um instrumento também é se exercitar? </a:t>
            </a:r>
          </a:p>
          <a:p>
            <a:pPr>
              <a:lnSpc>
                <a:spcPct val="150000"/>
              </a:lnSpc>
            </a:pPr>
            <a:endParaRPr lang="pt-BR" dirty="0">
              <a:latin typeface="Barlow"/>
              <a:ea typeface="Times New Roman" panose="02020603050405020304" pitchFamily="18" charset="0"/>
            </a:endParaRPr>
          </a:p>
          <a:p>
            <a:pPr>
              <a:lnSpc>
                <a:spcPct val="150000"/>
              </a:lnSpc>
            </a:pPr>
            <a:r>
              <a:rPr lang="pt-BR" dirty="0">
                <a:latin typeface="Barlow"/>
                <a:ea typeface="Times New Roman" panose="02020603050405020304" pitchFamily="18" charset="0"/>
              </a:rPr>
              <a:t>     Quando falamos de condicionamento físico relacionado à música, nos referimos a algumas capacidades físicas que musicistas precisam ter para desempenharem seus objetivos com mais excelência. Os instrumento de sopro são instrumentos mais exigentes nesse sentido e que demanda um bom condicionamento.            Isso ocorre porque um instrumentista, trompete, trombone, tuba, por exemplo, deve conhecer e saber executar a respiração correta no momento em que toca.</a:t>
            </a:r>
            <a:endParaRPr lang="pt-BR" dirty="0">
              <a:latin typeface="Barlow"/>
            </a:endParaRPr>
          </a:p>
        </p:txBody>
      </p:sp>
      <p:pic>
        <p:nvPicPr>
          <p:cNvPr id="3" name="Imagem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317726" y="711193"/>
            <a:ext cx="3834580" cy="3385341"/>
          </a:xfrm>
          <a:prstGeom prst="rect">
            <a:avLst/>
          </a:prstGeom>
        </p:spPr>
      </p:pic>
      <p:sp>
        <p:nvSpPr>
          <p:cNvPr id="4" name="CaixaDeTexto 3"/>
          <p:cNvSpPr txBox="1"/>
          <p:nvPr/>
        </p:nvSpPr>
        <p:spPr>
          <a:xfrm>
            <a:off x="7162799" y="4538699"/>
            <a:ext cx="4476204"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pt-BR" sz="2000" i="1" u="none" strike="noStrike" cap="none" spc="0" normalizeH="0" baseline="0" dirty="0" smtClean="0">
                <a:ln>
                  <a:noFill/>
                </a:ln>
                <a:solidFill>
                  <a:srgbClr val="000000"/>
                </a:solidFill>
                <a:effectLst/>
                <a:uFillTx/>
                <a:latin typeface="Barlow Regular"/>
                <a:ea typeface="Helvetica Neue"/>
                <a:cs typeface="Helvetica Neue"/>
                <a:sym typeface="Helvetica Neue"/>
              </a:rPr>
              <a:t>Como o som produzido por esses instrumentos</a:t>
            </a:r>
            <a:r>
              <a:rPr kumimoji="0" lang="pt-BR" sz="2000" i="1" u="none" strike="noStrike" cap="none" spc="0" normalizeH="0" dirty="0" smtClean="0">
                <a:ln>
                  <a:noFill/>
                </a:ln>
                <a:solidFill>
                  <a:srgbClr val="000000"/>
                </a:solidFill>
                <a:effectLst/>
                <a:uFillTx/>
                <a:latin typeface="Barlow Regular"/>
                <a:ea typeface="Helvetica Neue"/>
                <a:cs typeface="Helvetica Neue"/>
                <a:sym typeface="Helvetica Neue"/>
              </a:rPr>
              <a:t> depende do ar do pulmão, conhecer e exercitar a respiração é fundamental</a:t>
            </a:r>
            <a:endParaRPr kumimoji="0" lang="pt-BR" sz="2000" i="1" u="none" strike="noStrike" cap="none" spc="0" normalizeH="0" baseline="0" dirty="0">
              <a:ln>
                <a:noFill/>
              </a:ln>
              <a:solidFill>
                <a:srgbClr val="000000"/>
              </a:solidFill>
              <a:effectLst/>
              <a:uFillTx/>
              <a:latin typeface="Barlow Regular"/>
              <a:ea typeface="Helvetica Neue"/>
              <a:cs typeface="Helvetica Neue"/>
              <a:sym typeface="Helvetica Neue"/>
            </a:endParaRPr>
          </a:p>
        </p:txBody>
      </p:sp>
    </p:spTree>
    <p:extLst>
      <p:ext uri="{BB962C8B-B14F-4D97-AF65-F5344CB8AC3E}">
        <p14:creationId xmlns="" xmlns:p14="http://schemas.microsoft.com/office/powerpoint/2010/main" val="304771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nodeType="clickEffect">
                                  <p:stCondLst>
                                    <p:cond delay="0"/>
                                  </p:stCondLst>
                                  <p:childTnLst>
                                    <p:animClr clrSpc="hsl" dir="cw">
                                      <p:cBhvr override="childStyle">
                                        <p:cTn id="6" dur="500" fill="hold"/>
                                        <p:tgtEl>
                                          <p:spTgt spid="3"/>
                                        </p:tgtEl>
                                        <p:attrNameLst>
                                          <p:attrName>style.color</p:attrName>
                                        </p:attrNameLst>
                                      </p:cBhvr>
                                      <p:by>
                                        <p:hsl h="7200000" s="0" l="0"/>
                                      </p:by>
                                    </p:animClr>
                                    <p:animClr clrSpc="hsl" dir="cw">
                                      <p:cBhvr>
                                        <p:cTn id="7" dur="500" fill="hold"/>
                                        <p:tgtEl>
                                          <p:spTgt spid="3"/>
                                        </p:tgtEl>
                                        <p:attrNameLst>
                                          <p:attrName>fillcolor</p:attrName>
                                        </p:attrNameLst>
                                      </p:cBhvr>
                                      <p:by>
                                        <p:hsl h="7200000" s="0" l="0"/>
                                      </p:by>
                                    </p:animClr>
                                    <p:animClr clrSpc="hsl" dir="cw">
                                      <p:cBhvr>
                                        <p:cTn id="8" dur="500" fill="hold"/>
                                        <p:tgtEl>
                                          <p:spTgt spid="3"/>
                                        </p:tgtEl>
                                        <p:attrNameLst>
                                          <p:attrName>stroke.color</p:attrName>
                                        </p:attrNameLst>
                                      </p:cBhvr>
                                      <p:by>
                                        <p:hsl h="7200000" s="0" l="0"/>
                                      </p:by>
                                    </p:animClr>
                                    <p:set>
                                      <p:cBhvr>
                                        <p:cTn id="9" dur="500" fill="hold"/>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667256" y="1560281"/>
            <a:ext cx="6096000" cy="3945054"/>
          </a:xfrm>
          <a:prstGeom prst="rect">
            <a:avLst/>
          </a:prstGeom>
        </p:spPr>
        <p:txBody>
          <a:bodyPr>
            <a:spAutoFit/>
          </a:bodyPr>
          <a:lstStyle/>
          <a:p>
            <a:pPr marL="457200">
              <a:lnSpc>
                <a:spcPct val="107000"/>
              </a:lnSpc>
              <a:spcAft>
                <a:spcPts val="0"/>
              </a:spcAft>
            </a:pPr>
            <a:r>
              <a:rPr lang="pt-BR" b="1" dirty="0">
                <a:latin typeface="Barlow"/>
                <a:ea typeface="Calibri" panose="020F0502020204030204" pitchFamily="34" charset="0"/>
                <a:cs typeface="Times New Roman" panose="02020603050405020304" pitchFamily="18" charset="0"/>
              </a:rPr>
              <a:t> </a:t>
            </a:r>
            <a:endParaRPr lang="pt-BR" dirty="0">
              <a:latin typeface="Barlow"/>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pt-BR" dirty="0">
                <a:latin typeface="Barlow"/>
                <a:ea typeface="Calibri" panose="020F0502020204030204" pitchFamily="34" charset="0"/>
                <a:cs typeface="Times New Roman" panose="02020603050405020304" pitchFamily="18" charset="0"/>
              </a:rPr>
              <a:t>Familiarização e Gosto pelo Instrumento;</a:t>
            </a:r>
          </a:p>
          <a:p>
            <a:pPr marL="342900" lvl="0" indent="-342900">
              <a:lnSpc>
                <a:spcPct val="107000"/>
              </a:lnSpc>
              <a:spcAft>
                <a:spcPts val="0"/>
              </a:spcAft>
              <a:buFont typeface="Symbol" panose="05050102010706020507" pitchFamily="18" charset="2"/>
              <a:buChar char=""/>
            </a:pPr>
            <a:r>
              <a:rPr lang="pt-BR" dirty="0">
                <a:latin typeface="Barlow"/>
                <a:ea typeface="Calibri" panose="020F0502020204030204" pitchFamily="34" charset="0"/>
                <a:cs typeface="Times New Roman" panose="02020603050405020304" pitchFamily="18" charset="0"/>
              </a:rPr>
              <a:t>Apreensão e Compreensão da Música como forma de arte; </a:t>
            </a:r>
          </a:p>
          <a:p>
            <a:pPr marL="342900" lvl="0" indent="-342900">
              <a:lnSpc>
                <a:spcPct val="107000"/>
              </a:lnSpc>
              <a:spcAft>
                <a:spcPts val="0"/>
              </a:spcAft>
              <a:buFont typeface="Symbol" panose="05050102010706020507" pitchFamily="18" charset="2"/>
              <a:buChar char=""/>
            </a:pPr>
            <a:r>
              <a:rPr lang="pt-BR" dirty="0">
                <a:latin typeface="Barlow"/>
                <a:ea typeface="Calibri" panose="020F0502020204030204" pitchFamily="34" charset="0"/>
                <a:cs typeface="Times New Roman" panose="02020603050405020304" pitchFamily="18" charset="0"/>
              </a:rPr>
              <a:t>Educar o ouvido musical;</a:t>
            </a:r>
          </a:p>
          <a:p>
            <a:pPr marL="342900" lvl="0" indent="-342900">
              <a:lnSpc>
                <a:spcPct val="107000"/>
              </a:lnSpc>
              <a:spcAft>
                <a:spcPts val="0"/>
              </a:spcAft>
              <a:buFont typeface="Symbol" panose="05050102010706020507" pitchFamily="18" charset="2"/>
              <a:buChar char=""/>
            </a:pPr>
            <a:r>
              <a:rPr lang="pt-BR" dirty="0">
                <a:latin typeface="Barlow"/>
                <a:ea typeface="Calibri" panose="020F0502020204030204" pitchFamily="34" charset="0"/>
                <a:cs typeface="Times New Roman" panose="02020603050405020304" pitchFamily="18" charset="0"/>
              </a:rPr>
              <a:t>Estimular a participação em conjuntos instrumentais;</a:t>
            </a:r>
          </a:p>
          <a:p>
            <a:pPr marL="342900" lvl="0" indent="-342900">
              <a:lnSpc>
                <a:spcPct val="107000"/>
              </a:lnSpc>
              <a:spcAft>
                <a:spcPts val="0"/>
              </a:spcAft>
              <a:buFont typeface="Symbol" panose="05050102010706020507" pitchFamily="18" charset="2"/>
              <a:buChar char=""/>
            </a:pPr>
            <a:r>
              <a:rPr lang="pt-BR" dirty="0">
                <a:latin typeface="Barlow"/>
                <a:ea typeface="Calibri" panose="020F0502020204030204" pitchFamily="34" charset="0"/>
                <a:cs typeface="Times New Roman" panose="02020603050405020304" pitchFamily="18" charset="0"/>
              </a:rPr>
              <a:t>Aprendizagem e Conhecimento de estilos, gêneros e formas musicais;</a:t>
            </a:r>
          </a:p>
          <a:p>
            <a:pPr marL="342900" lvl="0" indent="-342900">
              <a:lnSpc>
                <a:spcPct val="107000"/>
              </a:lnSpc>
              <a:spcAft>
                <a:spcPts val="0"/>
              </a:spcAft>
              <a:buFont typeface="Symbol" panose="05050102010706020507" pitchFamily="18" charset="2"/>
              <a:buChar char=""/>
            </a:pPr>
            <a:r>
              <a:rPr lang="pt-BR" dirty="0">
                <a:latin typeface="Barlow"/>
                <a:ea typeface="Calibri" panose="020F0502020204030204" pitchFamily="34" charset="0"/>
                <a:cs typeface="Times New Roman" panose="02020603050405020304" pitchFamily="18" charset="0"/>
              </a:rPr>
              <a:t>Aprendizagem da Notação Musical;</a:t>
            </a:r>
          </a:p>
          <a:p>
            <a:pPr marL="342900" lvl="0" indent="-342900">
              <a:lnSpc>
                <a:spcPct val="107000"/>
              </a:lnSpc>
              <a:spcAft>
                <a:spcPts val="0"/>
              </a:spcAft>
              <a:buFont typeface="Symbol" panose="05050102010706020507" pitchFamily="18" charset="2"/>
              <a:buChar char=""/>
            </a:pPr>
            <a:r>
              <a:rPr lang="pt-BR" dirty="0">
                <a:latin typeface="Barlow"/>
                <a:ea typeface="Calibri" panose="020F0502020204030204" pitchFamily="34" charset="0"/>
                <a:cs typeface="Times New Roman" panose="02020603050405020304" pitchFamily="18" charset="0"/>
              </a:rPr>
              <a:t>Conhecimento Histórico da Música e dos Instrumentos;</a:t>
            </a:r>
          </a:p>
          <a:p>
            <a:pPr marL="342900" lvl="0" indent="-342900">
              <a:lnSpc>
                <a:spcPct val="107000"/>
              </a:lnSpc>
              <a:spcAft>
                <a:spcPts val="0"/>
              </a:spcAft>
              <a:buFont typeface="Symbol" panose="05050102010706020507" pitchFamily="18" charset="2"/>
              <a:buChar char=""/>
            </a:pPr>
            <a:r>
              <a:rPr lang="pt-BR" dirty="0">
                <a:latin typeface="Barlow"/>
                <a:ea typeface="Calibri" panose="020F0502020204030204" pitchFamily="34" charset="0"/>
                <a:cs typeface="Times New Roman" panose="02020603050405020304" pitchFamily="18" charset="0"/>
              </a:rPr>
              <a:t>Aprendizagem e prática das Fundamentais e Harmónicos do Instrumento</a:t>
            </a:r>
            <a:r>
              <a:rPr lang="pt-BR" dirty="0" smtClean="0">
                <a:latin typeface="Barlow"/>
                <a:ea typeface="Calibri" panose="020F0502020204030204" pitchFamily="34" charset="0"/>
                <a:cs typeface="Times New Roman" panose="02020603050405020304" pitchFamily="18" charset="0"/>
              </a:rPr>
              <a:t>.</a:t>
            </a:r>
            <a:r>
              <a:rPr lang="pt-BR" dirty="0">
                <a:latin typeface="Times New Roman" panose="02020603050405020304" pitchFamily="18" charset="0"/>
                <a:ea typeface="Calibri" panose="020F0502020204030204" pitchFamily="34" charset="0"/>
                <a:cs typeface="Times New Roman" panose="02020603050405020304" pitchFamily="18" charset="0"/>
              </a:rPr>
              <a:t> </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m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576062" y="479591"/>
            <a:ext cx="4163654" cy="2498192"/>
          </a:xfrm>
          <a:prstGeom prst="rect">
            <a:avLst/>
          </a:prstGeom>
        </p:spPr>
      </p:pic>
      <p:pic>
        <p:nvPicPr>
          <p:cNvPr id="4" name="Imagem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rot="20003150">
            <a:off x="6621871" y="3596916"/>
            <a:ext cx="2428875" cy="1876425"/>
          </a:xfrm>
          <a:prstGeom prst="rect">
            <a:avLst/>
          </a:prstGeom>
        </p:spPr>
      </p:pic>
      <p:pic>
        <p:nvPicPr>
          <p:cNvPr id="5" name="Imagem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9555536" y="4230482"/>
            <a:ext cx="2143125" cy="2143125"/>
          </a:xfrm>
          <a:prstGeom prst="rect">
            <a:avLst/>
          </a:prstGeom>
        </p:spPr>
      </p:pic>
      <p:sp>
        <p:nvSpPr>
          <p:cNvPr id="6" name="CaixaDeTexto 5"/>
          <p:cNvSpPr txBox="1"/>
          <p:nvPr/>
        </p:nvSpPr>
        <p:spPr>
          <a:xfrm>
            <a:off x="-41565" y="944000"/>
            <a:ext cx="4821382"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pt-BR" sz="3000" i="0" u="none" strike="noStrike" cap="none" spc="0" normalizeH="0" baseline="0" dirty="0" smtClean="0">
                <a:ln>
                  <a:noFill/>
                </a:ln>
                <a:solidFill>
                  <a:srgbClr val="303951"/>
                </a:solidFill>
                <a:effectLst/>
                <a:uFillTx/>
                <a:latin typeface="Barlow Regular"/>
                <a:ea typeface="Helvetica Neue"/>
                <a:cs typeface="Helvetica Neue"/>
                <a:sym typeface="Helvetica Neue"/>
              </a:rPr>
              <a:t>OBJETIVOS</a:t>
            </a:r>
            <a:endParaRPr kumimoji="0" lang="pt-BR" sz="3000" i="0" u="none" strike="noStrike" cap="none" spc="0" normalizeH="0" baseline="0" dirty="0">
              <a:ln>
                <a:noFill/>
              </a:ln>
              <a:solidFill>
                <a:srgbClr val="303951"/>
              </a:solidFill>
              <a:effectLst/>
              <a:uFillTx/>
              <a:latin typeface="Barlow Regular"/>
              <a:ea typeface="Helvetica Neue"/>
              <a:cs typeface="Helvetica Neue"/>
              <a:sym typeface="Helvetica Neue"/>
            </a:endParaRPr>
          </a:p>
        </p:txBody>
      </p:sp>
    </p:spTree>
    <p:extLst>
      <p:ext uri="{BB962C8B-B14F-4D97-AF65-F5344CB8AC3E}">
        <p14:creationId xmlns="" xmlns:p14="http://schemas.microsoft.com/office/powerpoint/2010/main" val="292341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2641683" y="282446"/>
            <a:ext cx="6475491" cy="580993"/>
          </a:xfrm>
          <a:prstGeom prst="rect">
            <a:avLst/>
          </a:prstGeom>
        </p:spPr>
        <p:txBody>
          <a:bodyPr wrap="none">
            <a:spAutoFit/>
          </a:bodyPr>
          <a:lstStyle/>
          <a:p>
            <a:pPr marL="270510">
              <a:lnSpc>
                <a:spcPct val="107000"/>
              </a:lnSpc>
              <a:spcAft>
                <a:spcPts val="0"/>
              </a:spcAft>
            </a:pPr>
            <a:r>
              <a:rPr lang="pt-BR" sz="3200" dirty="0" smtClean="0">
                <a:solidFill>
                  <a:srgbClr val="313D4D"/>
                </a:solidFill>
                <a:latin typeface="Barlow Regular"/>
                <a:ea typeface="Calibri" panose="020F0502020204030204" pitchFamily="34" charset="0"/>
                <a:cs typeface="Times New Roman" panose="02020603050405020304" pitchFamily="18" charset="0"/>
              </a:rPr>
              <a:t>CONTEÚDO PROGRAMÁTICO:</a:t>
            </a:r>
            <a:endParaRPr lang="pt-BR" sz="3200" dirty="0">
              <a:solidFill>
                <a:srgbClr val="313D4D"/>
              </a:solidFill>
              <a:latin typeface="Barlow Regular"/>
              <a:ea typeface="Calibri" panose="020F0502020204030204" pitchFamily="34" charset="0"/>
              <a:cs typeface="Times New Roman" panose="02020603050405020304" pitchFamily="18" charset="0"/>
            </a:endParaRPr>
          </a:p>
        </p:txBody>
      </p:sp>
      <p:sp>
        <p:nvSpPr>
          <p:cNvPr id="4" name="Retângulo 3"/>
          <p:cNvSpPr/>
          <p:nvPr/>
        </p:nvSpPr>
        <p:spPr>
          <a:xfrm>
            <a:off x="6096001" y="1204609"/>
            <a:ext cx="5403668" cy="4893647"/>
          </a:xfrm>
          <a:prstGeom prst="rect">
            <a:avLst/>
          </a:prstGeom>
        </p:spPr>
        <p:txBody>
          <a:bodyPr wrap="square">
            <a:spAutoFit/>
          </a:bodyPr>
          <a:lstStyle/>
          <a:p>
            <a:pPr marL="342900" indent="-342900">
              <a:lnSpc>
                <a:spcPct val="150000"/>
              </a:lnSpc>
              <a:buFont typeface="Symbol" panose="05050102010706020507" pitchFamily="18" charset="2"/>
              <a:buChar char=""/>
            </a:pPr>
            <a:r>
              <a:rPr lang="pt-BR" sz="1600" dirty="0" smtClean="0">
                <a:latin typeface="Barlow"/>
                <a:ea typeface="Calibri" panose="020F0502020204030204" pitchFamily="34" charset="0"/>
                <a:cs typeface="Times New Roman" panose="02020603050405020304" pitchFamily="18" charset="0"/>
              </a:rPr>
              <a:t>Aprendizagem e desenvolvimento prático das Escalas;</a:t>
            </a:r>
            <a:endParaRPr lang="pt-BR" sz="1600" dirty="0" smtClean="0">
              <a:latin typeface="Barlow"/>
              <a:ea typeface="Times New Roman" panose="02020603050405020304" pitchFamily="18" charset="0"/>
              <a:cs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pt-BR" sz="1600" dirty="0" smtClean="0">
                <a:latin typeface="Barlow"/>
                <a:ea typeface="Times New Roman" panose="02020603050405020304" pitchFamily="18" charset="0"/>
                <a:cs typeface="Times New Roman" panose="02020603050405020304" pitchFamily="18" charset="0"/>
              </a:rPr>
              <a:t>Exercícios de sustentação e armazenamento de ar;</a:t>
            </a:r>
            <a:endParaRPr lang="pt-BR" sz="1600" dirty="0" smtClean="0">
              <a:latin typeface="Barlow"/>
              <a:ea typeface="Calibri" panose="020F0502020204030204" pitchFamily="34" charset="0"/>
              <a:cs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pt-BR" sz="1600" dirty="0" smtClean="0">
                <a:latin typeface="Barlow"/>
                <a:ea typeface="Times New Roman" panose="02020603050405020304" pitchFamily="18" charset="0"/>
                <a:cs typeface="Times New Roman" panose="02020603050405020304" pitchFamily="18" charset="0"/>
              </a:rPr>
              <a:t>Controlo de inspiração e expiração no mesmo tempo (4 e depois 8 tempos);</a:t>
            </a:r>
            <a:endParaRPr lang="pt-BR" sz="1600" dirty="0" smtClean="0">
              <a:latin typeface="Barlow"/>
              <a:ea typeface="Calibri" panose="020F0502020204030204" pitchFamily="34" charset="0"/>
              <a:cs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pt-BR" sz="1600" dirty="0" smtClean="0">
                <a:latin typeface="Barlow"/>
                <a:ea typeface="Times New Roman" panose="02020603050405020304" pitchFamily="18" charset="0"/>
                <a:cs typeface="Times New Roman" panose="02020603050405020304" pitchFamily="18" charset="0"/>
              </a:rPr>
              <a:t>Respiração diagramática: rápida inspiração e controle de pressão de ar na</a:t>
            </a:r>
            <a:br>
              <a:rPr lang="pt-BR" sz="1600" dirty="0" smtClean="0">
                <a:latin typeface="Barlow"/>
                <a:ea typeface="Times New Roman" panose="02020603050405020304" pitchFamily="18" charset="0"/>
                <a:cs typeface="Times New Roman" panose="02020603050405020304" pitchFamily="18" charset="0"/>
              </a:rPr>
            </a:br>
            <a:r>
              <a:rPr lang="pt-BR" sz="1600" dirty="0" smtClean="0">
                <a:latin typeface="Barlow"/>
                <a:ea typeface="Times New Roman" panose="02020603050405020304" pitchFamily="18" charset="0"/>
                <a:cs typeface="Times New Roman" panose="02020603050405020304" pitchFamily="18" charset="0"/>
              </a:rPr>
              <a:t>expiração;</a:t>
            </a:r>
            <a:endParaRPr lang="pt-BR" sz="1600" dirty="0" smtClean="0">
              <a:latin typeface="Barlow"/>
              <a:ea typeface="Calibri" panose="020F0502020204030204" pitchFamily="34" charset="0"/>
              <a:cs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pt-BR" sz="1600" dirty="0" smtClean="0">
                <a:latin typeface="Barlow"/>
                <a:ea typeface="Times New Roman" panose="02020603050405020304" pitchFamily="18" charset="0"/>
                <a:cs typeface="Times New Roman" panose="02020603050405020304" pitchFamily="18" charset="0"/>
              </a:rPr>
              <a:t>O posicionamento do instrumentista sentado e de pé;</a:t>
            </a:r>
            <a:endParaRPr lang="pt-BR" sz="1600" dirty="0" smtClean="0">
              <a:latin typeface="Barlow"/>
              <a:ea typeface="Calibri" panose="020F0502020204030204" pitchFamily="34" charset="0"/>
              <a:cs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pt-BR" sz="1600" dirty="0" smtClean="0">
                <a:latin typeface="Barlow"/>
                <a:ea typeface="Times New Roman" panose="02020603050405020304" pitchFamily="18" charset="0"/>
                <a:cs typeface="Times New Roman" panose="02020603050405020304" pitchFamily="18" charset="0"/>
              </a:rPr>
              <a:t> Embocadura (Bocal). Posicionamento dos lábios e embocadura necessários para a execução do instrumento;</a:t>
            </a:r>
            <a:endParaRPr lang="pt-BR" sz="1600" dirty="0" smtClean="0">
              <a:latin typeface="Barlow"/>
              <a:ea typeface="Calibri" panose="020F0502020204030204" pitchFamily="34" charset="0"/>
              <a:cs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pt-BR" sz="1600" dirty="0" smtClean="0">
                <a:latin typeface="Barlow"/>
                <a:ea typeface="Times New Roman" panose="02020603050405020304" pitchFamily="18" charset="0"/>
                <a:cs typeface="Times New Roman" panose="02020603050405020304" pitchFamily="18" charset="0"/>
              </a:rPr>
              <a:t>Exercícios de vibração dos lábios, com bom apoio respiratório.</a:t>
            </a:r>
            <a:endParaRPr lang="pt-BR" sz="1600" dirty="0">
              <a:latin typeface="Barlow"/>
              <a:ea typeface="Times New Roman" panose="02020603050405020304" pitchFamily="18" charset="0"/>
              <a:cs typeface="Times New Roman" panose="02020603050405020304" pitchFamily="18" charset="0"/>
            </a:endParaRPr>
          </a:p>
        </p:txBody>
      </p:sp>
      <p:sp>
        <p:nvSpPr>
          <p:cNvPr id="5" name="Retângulo 4"/>
          <p:cNvSpPr/>
          <p:nvPr/>
        </p:nvSpPr>
        <p:spPr>
          <a:xfrm>
            <a:off x="278676" y="1178487"/>
            <a:ext cx="5625736" cy="5365571"/>
          </a:xfrm>
          <a:prstGeom prst="rect">
            <a:avLst/>
          </a:prstGeom>
        </p:spPr>
        <p:txBody>
          <a:bodyPr wrap="square">
            <a:spAutoFit/>
          </a:bodyPr>
          <a:lstStyle/>
          <a:p>
            <a:pPr marL="342900" lvl="0" indent="-342900">
              <a:lnSpc>
                <a:spcPct val="150000"/>
              </a:lnSpc>
              <a:spcAft>
                <a:spcPts val="0"/>
              </a:spcAft>
              <a:buFont typeface="Symbol" panose="05050102010706020507" pitchFamily="18" charset="2"/>
              <a:buChar char=""/>
            </a:pPr>
            <a:r>
              <a:rPr lang="pt-BR" sz="1600" dirty="0" smtClean="0">
                <a:latin typeface="Barlow"/>
                <a:ea typeface="Times New Roman" panose="02020603050405020304" pitchFamily="18" charset="0"/>
                <a:cs typeface="Times New Roman" panose="02020603050405020304" pitchFamily="18" charset="0"/>
              </a:rPr>
              <a:t>Exercícios de produção sonora com o bocal: sons de altura indefinida e de altura</a:t>
            </a:r>
            <a:br>
              <a:rPr lang="pt-BR" sz="1600" dirty="0" smtClean="0">
                <a:latin typeface="Barlow"/>
                <a:ea typeface="Times New Roman" panose="02020603050405020304" pitchFamily="18" charset="0"/>
                <a:cs typeface="Times New Roman" panose="02020603050405020304" pitchFamily="18" charset="0"/>
              </a:rPr>
            </a:br>
            <a:r>
              <a:rPr lang="pt-BR" sz="1600" dirty="0" smtClean="0">
                <a:latin typeface="Barlow"/>
                <a:ea typeface="Times New Roman" panose="02020603050405020304" pitchFamily="18" charset="0"/>
                <a:cs typeface="Times New Roman" panose="02020603050405020304" pitchFamily="18" charset="0"/>
              </a:rPr>
              <a:t>definida;</a:t>
            </a:r>
            <a:endParaRPr lang="pt-BR" sz="1600" dirty="0" smtClean="0">
              <a:latin typeface="Barlow"/>
              <a:ea typeface="Calibri" panose="020F0502020204030204" pitchFamily="34" charset="0"/>
              <a:cs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pt-BR" sz="1600" dirty="0" smtClean="0">
                <a:latin typeface="Barlow"/>
                <a:ea typeface="Times New Roman" panose="02020603050405020304" pitchFamily="18" charset="0"/>
                <a:cs typeface="Times New Roman" panose="02020603050405020304" pitchFamily="18" charset="0"/>
              </a:rPr>
              <a:t>Reproduções rítmicas e melódicas com o bocal;</a:t>
            </a:r>
            <a:endParaRPr lang="pt-BR" sz="1600" dirty="0" smtClean="0">
              <a:latin typeface="Barlow"/>
              <a:ea typeface="Calibri" panose="020F0502020204030204" pitchFamily="34" charset="0"/>
              <a:cs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pt-BR" sz="1600" dirty="0" smtClean="0">
                <a:latin typeface="Barlow"/>
                <a:ea typeface="Calibri" panose="020F0502020204030204" pitchFamily="34" charset="0"/>
                <a:cs typeface="Times New Roman" panose="02020603050405020304" pitchFamily="18" charset="0"/>
              </a:rPr>
              <a:t>Estudos para desenvolvimento da musculatura bucal, mira e afinação;</a:t>
            </a:r>
          </a:p>
          <a:p>
            <a:pPr marL="342900" lvl="0" indent="-342900">
              <a:lnSpc>
                <a:spcPct val="150000"/>
              </a:lnSpc>
              <a:spcAft>
                <a:spcPts val="0"/>
              </a:spcAft>
              <a:buFont typeface="Symbol" panose="05050102010706020507" pitchFamily="18" charset="2"/>
              <a:buChar char=""/>
            </a:pPr>
            <a:r>
              <a:rPr lang="pt-BR" sz="1600" dirty="0" err="1" smtClean="0">
                <a:latin typeface="Barlow"/>
                <a:ea typeface="Calibri" panose="020F0502020204030204" pitchFamily="34" charset="0"/>
                <a:cs typeface="Times New Roman" panose="02020603050405020304" pitchFamily="18" charset="0"/>
              </a:rPr>
              <a:t>Lip</a:t>
            </a:r>
            <a:r>
              <a:rPr lang="pt-BR" sz="1600" dirty="0" smtClean="0">
                <a:latin typeface="Barlow"/>
                <a:ea typeface="Calibri" panose="020F0502020204030204" pitchFamily="34" charset="0"/>
                <a:cs typeface="Times New Roman" panose="02020603050405020304" pitchFamily="18" charset="0"/>
              </a:rPr>
              <a:t> </a:t>
            </a:r>
            <a:r>
              <a:rPr lang="pt-BR" sz="1600" dirty="0" err="1" smtClean="0">
                <a:latin typeface="Barlow"/>
                <a:ea typeface="Calibri" panose="020F0502020204030204" pitchFamily="34" charset="0"/>
                <a:cs typeface="Times New Roman" panose="02020603050405020304" pitchFamily="18" charset="0"/>
              </a:rPr>
              <a:t>Slur</a:t>
            </a:r>
            <a:r>
              <a:rPr lang="pt-BR" sz="1600" dirty="0" smtClean="0">
                <a:latin typeface="Barlow"/>
                <a:ea typeface="Calibri" panose="020F0502020204030204" pitchFamily="34" charset="0"/>
                <a:cs typeface="Times New Roman" panose="02020603050405020304" pitchFamily="18" charset="0"/>
              </a:rPr>
              <a:t>;</a:t>
            </a:r>
          </a:p>
          <a:p>
            <a:pPr marL="342900" lvl="0" indent="-342900">
              <a:lnSpc>
                <a:spcPct val="150000"/>
              </a:lnSpc>
              <a:spcAft>
                <a:spcPts val="0"/>
              </a:spcAft>
              <a:buFont typeface="Symbol" panose="05050102010706020507" pitchFamily="18" charset="2"/>
              <a:buChar char=""/>
            </a:pPr>
            <a:r>
              <a:rPr lang="pt-BR" sz="1600" dirty="0" smtClean="0">
                <a:latin typeface="Barlow"/>
                <a:ea typeface="Calibri" panose="020F0502020204030204" pitchFamily="34" charset="0"/>
                <a:cs typeface="Times New Roman" panose="02020603050405020304" pitchFamily="18" charset="0"/>
              </a:rPr>
              <a:t>Pedal tones (Notas pedais, abaixo da configuração natural do instrumento);</a:t>
            </a:r>
          </a:p>
          <a:p>
            <a:pPr marL="342900" lvl="0" indent="-342900">
              <a:lnSpc>
                <a:spcPct val="150000"/>
              </a:lnSpc>
              <a:spcAft>
                <a:spcPts val="0"/>
              </a:spcAft>
              <a:buFont typeface="Symbol" panose="05050102010706020507" pitchFamily="18" charset="2"/>
              <a:buChar char=""/>
            </a:pPr>
            <a:r>
              <a:rPr lang="pt-BR" sz="1600" dirty="0" smtClean="0">
                <a:latin typeface="Barlow"/>
                <a:ea typeface="Calibri" panose="020F0502020204030204" pitchFamily="34" charset="0"/>
                <a:cs typeface="Calibri" panose="020F0502020204030204" pitchFamily="34" charset="0"/>
              </a:rPr>
              <a:t>Escalas Diatônicas Maiores;</a:t>
            </a:r>
            <a:endParaRPr lang="pt-BR" sz="1600" dirty="0" smtClean="0">
              <a:latin typeface="Barlow"/>
              <a:ea typeface="Calibri" panose="020F0502020204030204" pitchFamily="34" charset="0"/>
              <a:cs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pt-BR" sz="1600" dirty="0" smtClean="0">
                <a:latin typeface="Barlow"/>
                <a:ea typeface="Calibri" panose="020F0502020204030204" pitchFamily="34" charset="0"/>
                <a:cs typeface="Calibri" panose="020F0502020204030204" pitchFamily="34" charset="0"/>
              </a:rPr>
              <a:t>Escalas Diatônicas Menores;</a:t>
            </a:r>
            <a:endParaRPr lang="pt-BR" sz="1600" dirty="0" smtClean="0">
              <a:latin typeface="Barlow"/>
              <a:ea typeface="Calibri" panose="020F0502020204030204" pitchFamily="34" charset="0"/>
              <a:cs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pt-BR" sz="1600" dirty="0" smtClean="0">
                <a:latin typeface="Barlow"/>
                <a:ea typeface="Calibri" panose="020F0502020204030204" pitchFamily="34" charset="0"/>
                <a:cs typeface="Calibri" panose="020F0502020204030204" pitchFamily="34" charset="0"/>
              </a:rPr>
              <a:t>Intervalos;</a:t>
            </a:r>
            <a:endParaRPr lang="pt-BR" sz="1600" dirty="0" smtClean="0">
              <a:latin typeface="Barlow"/>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pt-BR" sz="1600" dirty="0" smtClean="0">
                <a:latin typeface="Barlow"/>
                <a:ea typeface="Calibri" panose="020F0502020204030204" pitchFamily="34" charset="0"/>
                <a:cs typeface="Calibri" panose="020F0502020204030204" pitchFamily="34" charset="0"/>
              </a:rPr>
              <a:t>Dinâmica no Instrumento;</a:t>
            </a:r>
            <a:endParaRPr lang="pt-BR" sz="1600" dirty="0" smtClean="0">
              <a:latin typeface="Barlow"/>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endParaRPr lang="pt-BR" sz="1600" dirty="0"/>
          </a:p>
        </p:txBody>
      </p:sp>
    </p:spTree>
    <p:extLst>
      <p:ext uri="{BB962C8B-B14F-4D97-AF65-F5344CB8AC3E}">
        <p14:creationId xmlns="" xmlns:p14="http://schemas.microsoft.com/office/powerpoint/2010/main" val="215872360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de cantos arredondados 13"/>
          <p:cNvSpPr/>
          <p:nvPr/>
        </p:nvSpPr>
        <p:spPr>
          <a:xfrm>
            <a:off x="3602179" y="554181"/>
            <a:ext cx="5140036" cy="1454728"/>
          </a:xfrm>
          <a:prstGeom prst="roundRect">
            <a:avLst/>
          </a:prstGeom>
          <a:noFill/>
          <a:ln w="12700" cap="flat">
            <a:solidFill>
              <a:srgbClr val="FF727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BR"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 name="Retângulo 14"/>
          <p:cNvSpPr/>
          <p:nvPr/>
        </p:nvSpPr>
        <p:spPr>
          <a:xfrm>
            <a:off x="3893127" y="429491"/>
            <a:ext cx="4613564" cy="47105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BR"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Retângulo 8"/>
          <p:cNvSpPr/>
          <p:nvPr/>
        </p:nvSpPr>
        <p:spPr>
          <a:xfrm>
            <a:off x="3948261" y="486592"/>
            <a:ext cx="4663440" cy="18288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BR"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4" name="Imagem 3"/>
          <p:cNvPicPr>
            <a:picLocks noChangeAspect="1"/>
          </p:cNvPicPr>
          <p:nvPr/>
        </p:nvPicPr>
        <p:blipFill>
          <a:blip r:embed="rId2" cstate="print"/>
          <a:stretch>
            <a:fillRect/>
          </a:stretch>
        </p:blipFill>
        <p:spPr>
          <a:xfrm rot="5400000">
            <a:off x="-1504169" y="2031359"/>
            <a:ext cx="6206889" cy="2738528"/>
          </a:xfrm>
          <a:prstGeom prst="rect">
            <a:avLst/>
          </a:prstGeom>
        </p:spPr>
      </p:pic>
      <p:sp>
        <p:nvSpPr>
          <p:cNvPr id="6" name="Retângulo 5"/>
          <p:cNvSpPr/>
          <p:nvPr/>
        </p:nvSpPr>
        <p:spPr>
          <a:xfrm>
            <a:off x="3896554" y="308457"/>
            <a:ext cx="4847801" cy="830997"/>
          </a:xfrm>
          <a:prstGeom prst="rect">
            <a:avLst/>
          </a:prstGeom>
        </p:spPr>
        <p:txBody>
          <a:bodyPr wrap="none">
            <a:spAutoFit/>
          </a:bodyPr>
          <a:lstStyle/>
          <a:p>
            <a:pPr marL="342900" lvl="0" indent="-342900" algn="ctr"/>
            <a:r>
              <a:rPr lang="pt-BR" sz="2400" b="1" dirty="0" smtClean="0">
                <a:latin typeface="Barlow Regular"/>
                <a:ea typeface="Times New Roman" panose="02020603050405020304" pitchFamily="18" charset="0"/>
              </a:rPr>
              <a:t>Flauta doce soprano, contralto, </a:t>
            </a:r>
          </a:p>
          <a:p>
            <a:pPr marL="342900" lvl="0" indent="-342900" algn="ctr"/>
            <a:r>
              <a:rPr lang="pt-BR" sz="2400" b="1" dirty="0" smtClean="0">
                <a:latin typeface="Barlow Regular"/>
                <a:ea typeface="Times New Roman" panose="02020603050405020304" pitchFamily="18" charset="0"/>
              </a:rPr>
              <a:t>tenor e baixo</a:t>
            </a:r>
            <a:endParaRPr lang="pt-BR" sz="2400" dirty="0">
              <a:latin typeface="Barlow Regular"/>
              <a:ea typeface="Times New Roman" panose="02020603050405020304" pitchFamily="18" charset="0"/>
            </a:endParaRPr>
          </a:p>
        </p:txBody>
      </p:sp>
      <p:sp>
        <p:nvSpPr>
          <p:cNvPr id="12" name="Retângulo 11"/>
          <p:cNvSpPr/>
          <p:nvPr/>
        </p:nvSpPr>
        <p:spPr>
          <a:xfrm>
            <a:off x="4256118" y="1215811"/>
            <a:ext cx="6096000" cy="523220"/>
          </a:xfrm>
          <a:prstGeom prst="rect">
            <a:avLst/>
          </a:prstGeom>
        </p:spPr>
        <p:txBody>
          <a:bodyPr>
            <a:spAutoFit/>
          </a:bodyPr>
          <a:lstStyle/>
          <a:p>
            <a:r>
              <a:rPr lang="pt-BR" sz="1400" b="1" dirty="0" smtClean="0">
                <a:latin typeface="Barlow Medium"/>
                <a:ea typeface="Times New Roman" panose="02020603050405020304" pitchFamily="18" charset="0"/>
              </a:rPr>
              <a:t>Objetivo Específico:</a:t>
            </a:r>
            <a:endParaRPr lang="pt-BR" sz="1400" dirty="0" smtClean="0">
              <a:latin typeface="Barlow Medium"/>
              <a:ea typeface="Times New Roman" panose="02020603050405020304" pitchFamily="18" charset="0"/>
            </a:endParaRPr>
          </a:p>
          <a:p>
            <a:pPr marL="342900" lvl="0" indent="-342900">
              <a:buFont typeface="Symbol" panose="05050102010706020507" pitchFamily="18" charset="2"/>
              <a:buChar char=""/>
            </a:pPr>
            <a:r>
              <a:rPr lang="pt-BR" sz="1400" dirty="0" smtClean="0">
                <a:latin typeface="Barlow Medium"/>
                <a:ea typeface="Times New Roman" panose="02020603050405020304" pitchFamily="18" charset="0"/>
              </a:rPr>
              <a:t>Formação da Orquestra de Flautas</a:t>
            </a:r>
            <a:endParaRPr lang="pt-BR" sz="1400" dirty="0">
              <a:latin typeface="Barlow Medium"/>
              <a:ea typeface="Times New Roman" panose="02020603050405020304" pitchFamily="18" charset="0"/>
            </a:endParaRPr>
          </a:p>
        </p:txBody>
      </p:sp>
      <p:sp>
        <p:nvSpPr>
          <p:cNvPr id="16" name="Retângulo 15"/>
          <p:cNvSpPr/>
          <p:nvPr/>
        </p:nvSpPr>
        <p:spPr>
          <a:xfrm>
            <a:off x="3494807" y="2421474"/>
            <a:ext cx="8046027" cy="3416320"/>
          </a:xfrm>
          <a:prstGeom prst="rect">
            <a:avLst/>
          </a:prstGeom>
        </p:spPr>
        <p:txBody>
          <a:bodyPr wrap="square">
            <a:spAutoFit/>
          </a:bodyPr>
          <a:lstStyle/>
          <a:p>
            <a:pPr algn="just">
              <a:lnSpc>
                <a:spcPct val="150000"/>
              </a:lnSpc>
            </a:pPr>
            <a:r>
              <a:rPr lang="pt-BR" dirty="0">
                <a:latin typeface="Barlow"/>
              </a:rPr>
              <a:t>     A prática de um instrumento musical para o indivíduo pode ser comparada à descoberta do próprio corpo, pois o contato físico com o instrumento pode expandir a relação da pessoa com a música estimulando o gosto pela mesma, desmistificando os tabus de que apenas os bem dotados conseguem tocar um instrumento. Nesse contexto é inserida a flauta doce estreitando o caminho da música com a prática e o fazer musical. E com isso, o aluno desenvolve, além da habilidade musical, a autoestima, a criatividade e a comunicação. (MENDES, 2010, p.4)</a:t>
            </a:r>
          </a:p>
        </p:txBody>
      </p:sp>
      <p:pic>
        <p:nvPicPr>
          <p:cNvPr id="17" name="Imagem 1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319591" y="548263"/>
            <a:ext cx="2110409" cy="1399293"/>
          </a:xfrm>
          <a:prstGeom prst="rect">
            <a:avLst/>
          </a:prstGeom>
        </p:spPr>
      </p:pic>
    </p:spTree>
    <p:extLst>
      <p:ext uri="{BB962C8B-B14F-4D97-AF65-F5344CB8AC3E}">
        <p14:creationId xmlns="" xmlns:p14="http://schemas.microsoft.com/office/powerpoint/2010/main" val="152907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80">
                                          <p:stCondLst>
                                            <p:cond delay="0"/>
                                          </p:stCondLst>
                                        </p:cTn>
                                        <p:tgtEl>
                                          <p:spTgt spid="16"/>
                                        </p:tgtEl>
                                      </p:cBhvr>
                                    </p:animEffect>
                                    <p:anim calcmode="lin" valueType="num">
                                      <p:cBhvr>
                                        <p:cTn id="13"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8" dur="26">
                                          <p:stCondLst>
                                            <p:cond delay="650"/>
                                          </p:stCondLst>
                                        </p:cTn>
                                        <p:tgtEl>
                                          <p:spTgt spid="16"/>
                                        </p:tgtEl>
                                      </p:cBhvr>
                                      <p:to x="100000" y="60000"/>
                                    </p:animScale>
                                    <p:animScale>
                                      <p:cBhvr>
                                        <p:cTn id="19" dur="166" decel="50000">
                                          <p:stCondLst>
                                            <p:cond delay="676"/>
                                          </p:stCondLst>
                                        </p:cTn>
                                        <p:tgtEl>
                                          <p:spTgt spid="16"/>
                                        </p:tgtEl>
                                      </p:cBhvr>
                                      <p:to x="100000" y="100000"/>
                                    </p:animScale>
                                    <p:animScale>
                                      <p:cBhvr>
                                        <p:cTn id="20" dur="26">
                                          <p:stCondLst>
                                            <p:cond delay="1312"/>
                                          </p:stCondLst>
                                        </p:cTn>
                                        <p:tgtEl>
                                          <p:spTgt spid="16"/>
                                        </p:tgtEl>
                                      </p:cBhvr>
                                      <p:to x="100000" y="80000"/>
                                    </p:animScale>
                                    <p:animScale>
                                      <p:cBhvr>
                                        <p:cTn id="21" dur="166" decel="50000">
                                          <p:stCondLst>
                                            <p:cond delay="1338"/>
                                          </p:stCondLst>
                                        </p:cTn>
                                        <p:tgtEl>
                                          <p:spTgt spid="16"/>
                                        </p:tgtEl>
                                      </p:cBhvr>
                                      <p:to x="100000" y="100000"/>
                                    </p:animScale>
                                    <p:animScale>
                                      <p:cBhvr>
                                        <p:cTn id="22" dur="26">
                                          <p:stCondLst>
                                            <p:cond delay="1642"/>
                                          </p:stCondLst>
                                        </p:cTn>
                                        <p:tgtEl>
                                          <p:spTgt spid="16"/>
                                        </p:tgtEl>
                                      </p:cBhvr>
                                      <p:to x="100000" y="90000"/>
                                    </p:animScale>
                                    <p:animScale>
                                      <p:cBhvr>
                                        <p:cTn id="23" dur="166" decel="50000">
                                          <p:stCondLst>
                                            <p:cond delay="1668"/>
                                          </p:stCondLst>
                                        </p:cTn>
                                        <p:tgtEl>
                                          <p:spTgt spid="16"/>
                                        </p:tgtEl>
                                      </p:cBhvr>
                                      <p:to x="100000" y="100000"/>
                                    </p:animScale>
                                    <p:animScale>
                                      <p:cBhvr>
                                        <p:cTn id="24" dur="26">
                                          <p:stCondLst>
                                            <p:cond delay="1808"/>
                                          </p:stCondLst>
                                        </p:cTn>
                                        <p:tgtEl>
                                          <p:spTgt spid="16"/>
                                        </p:tgtEl>
                                      </p:cBhvr>
                                      <p:to x="100000" y="95000"/>
                                    </p:animScale>
                                    <p:animScale>
                                      <p:cBhvr>
                                        <p:cTn id="25" dur="166" decel="50000">
                                          <p:stCondLst>
                                            <p:cond delay="1834"/>
                                          </p:stCondLst>
                                        </p:cTn>
                                        <p:tgtEl>
                                          <p:spTgt spid="1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de cantos arredondados 7"/>
          <p:cNvSpPr/>
          <p:nvPr/>
        </p:nvSpPr>
        <p:spPr>
          <a:xfrm>
            <a:off x="434340" y="1531620"/>
            <a:ext cx="5417820" cy="4046220"/>
          </a:xfrm>
          <a:prstGeom prst="roundRect">
            <a:avLst/>
          </a:prstGeom>
          <a:noFill/>
          <a:ln w="12700" cap="flat">
            <a:solidFill>
              <a:srgbClr val="FF727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BR"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Retângulo 8"/>
          <p:cNvSpPr/>
          <p:nvPr/>
        </p:nvSpPr>
        <p:spPr>
          <a:xfrm>
            <a:off x="731520" y="1463040"/>
            <a:ext cx="4663440" cy="41148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BR"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Retângulo 5"/>
          <p:cNvSpPr/>
          <p:nvPr/>
        </p:nvSpPr>
        <p:spPr>
          <a:xfrm>
            <a:off x="748143" y="1324094"/>
            <a:ext cx="4759552" cy="523220"/>
          </a:xfrm>
          <a:prstGeom prst="rect">
            <a:avLst/>
          </a:prstGeom>
        </p:spPr>
        <p:txBody>
          <a:bodyPr wrap="square">
            <a:spAutoFit/>
          </a:bodyPr>
          <a:lstStyle/>
          <a:p>
            <a:r>
              <a:rPr lang="pt-BR" sz="2800" dirty="0" smtClean="0">
                <a:solidFill>
                  <a:srgbClr val="303951"/>
                </a:solidFill>
                <a:latin typeface="Barlow Regular"/>
                <a:ea typeface="Times New Roman" panose="02020603050405020304" pitchFamily="18" charset="0"/>
              </a:rPr>
              <a:t>TÉCNICA INSTRUMENTAL:</a:t>
            </a:r>
            <a:endParaRPr lang="pt-BR" sz="2800" dirty="0">
              <a:solidFill>
                <a:srgbClr val="303951"/>
              </a:solidFill>
              <a:latin typeface="Barlow Regular"/>
            </a:endParaRPr>
          </a:p>
        </p:txBody>
      </p:sp>
      <p:sp>
        <p:nvSpPr>
          <p:cNvPr id="7" name="Retângulo 6"/>
          <p:cNvSpPr/>
          <p:nvPr/>
        </p:nvSpPr>
        <p:spPr>
          <a:xfrm>
            <a:off x="891540" y="1974310"/>
            <a:ext cx="4457700" cy="3416320"/>
          </a:xfrm>
          <a:prstGeom prst="rect">
            <a:avLst/>
          </a:prstGeom>
        </p:spPr>
        <p:txBody>
          <a:bodyPr wrap="square">
            <a:spAutoFit/>
          </a:bodyPr>
          <a:lstStyle/>
          <a:p>
            <a:pPr>
              <a:lnSpc>
                <a:spcPct val="150000"/>
              </a:lnSpc>
            </a:pPr>
            <a:r>
              <a:rPr lang="pt-BR" dirty="0" smtClean="0">
                <a:latin typeface="Barlow Medium"/>
                <a:ea typeface="Times New Roman" panose="02020603050405020304" pitchFamily="18" charset="0"/>
              </a:rPr>
              <a:t>• Dedilhado de notas e postura;</a:t>
            </a:r>
            <a:br>
              <a:rPr lang="pt-BR" dirty="0" smtClean="0">
                <a:latin typeface="Barlow Medium"/>
                <a:ea typeface="Times New Roman" panose="02020603050405020304" pitchFamily="18" charset="0"/>
              </a:rPr>
            </a:br>
            <a:r>
              <a:rPr lang="pt-BR" dirty="0" smtClean="0">
                <a:latin typeface="Barlow Medium"/>
                <a:ea typeface="Times New Roman" panose="02020603050405020304" pitchFamily="18" charset="0"/>
              </a:rPr>
              <a:t>• Respiração, sopro, emissão e controle da afinação, relaxamento;</a:t>
            </a:r>
            <a:br>
              <a:rPr lang="pt-BR" dirty="0" smtClean="0">
                <a:latin typeface="Barlow Medium"/>
                <a:ea typeface="Times New Roman" panose="02020603050405020304" pitchFamily="18" charset="0"/>
              </a:rPr>
            </a:br>
            <a:r>
              <a:rPr lang="pt-BR" dirty="0" smtClean="0">
                <a:latin typeface="Barlow Medium"/>
                <a:ea typeface="Times New Roman" panose="02020603050405020304" pitchFamily="18" charset="0"/>
              </a:rPr>
              <a:t>• Expressão, dinâmica e articulação;</a:t>
            </a:r>
            <a:br>
              <a:rPr lang="pt-BR" dirty="0" smtClean="0">
                <a:latin typeface="Barlow Medium"/>
                <a:ea typeface="Times New Roman" panose="02020603050405020304" pitchFamily="18" charset="0"/>
              </a:rPr>
            </a:br>
            <a:r>
              <a:rPr lang="pt-BR" dirty="0" smtClean="0">
                <a:latin typeface="Barlow Medium"/>
                <a:ea typeface="Times New Roman" panose="02020603050405020304" pitchFamily="18" charset="0"/>
              </a:rPr>
              <a:t>• História e família da flauta doce: características do instrumento, grave e agudo;</a:t>
            </a:r>
            <a:br>
              <a:rPr lang="pt-BR" dirty="0" smtClean="0">
                <a:latin typeface="Barlow Medium"/>
                <a:ea typeface="Times New Roman" panose="02020603050405020304" pitchFamily="18" charset="0"/>
              </a:rPr>
            </a:br>
            <a:r>
              <a:rPr lang="pt-BR" dirty="0" smtClean="0">
                <a:latin typeface="Barlow Medium"/>
                <a:ea typeface="Times New Roman" panose="02020603050405020304" pitchFamily="18" charset="0"/>
              </a:rPr>
              <a:t>• Métodos. Estudo teórico e prático.</a:t>
            </a:r>
            <a:endParaRPr lang="pt-BR" dirty="0">
              <a:latin typeface="Barlow Medium"/>
              <a:ea typeface="Times New Roman" panose="02020603050405020304" pitchFamily="18" charset="0"/>
            </a:endParaRPr>
          </a:p>
        </p:txBody>
      </p:sp>
      <p:sp>
        <p:nvSpPr>
          <p:cNvPr id="11" name="Retângulo 10"/>
          <p:cNvSpPr/>
          <p:nvPr/>
        </p:nvSpPr>
        <p:spPr>
          <a:xfrm>
            <a:off x="6320440" y="1152003"/>
            <a:ext cx="4984865" cy="4939814"/>
          </a:xfrm>
          <a:prstGeom prst="rect">
            <a:avLst/>
          </a:prstGeom>
        </p:spPr>
        <p:txBody>
          <a:bodyPr wrap="square">
            <a:spAutoFit/>
          </a:bodyPr>
          <a:lstStyle/>
          <a:p>
            <a:pPr marL="342900" lvl="0" indent="-342900"/>
            <a:endParaRPr lang="pt-BR" dirty="0" smtClean="0">
              <a:latin typeface="Barlow"/>
              <a:ea typeface="Times New Roman" panose="02020603050405020304" pitchFamily="18" charset="0"/>
            </a:endParaRPr>
          </a:p>
          <a:p>
            <a:pPr marL="342900" lvl="0" indent="-342900">
              <a:lnSpc>
                <a:spcPct val="150000"/>
              </a:lnSpc>
              <a:buFont typeface="Symbol" panose="05050102010706020507" pitchFamily="18" charset="2"/>
              <a:buChar char=""/>
            </a:pPr>
            <a:r>
              <a:rPr lang="pt-BR" dirty="0" smtClean="0">
                <a:latin typeface="Barlow"/>
                <a:ea typeface="Times New Roman" panose="02020603050405020304" pitchFamily="18" charset="0"/>
              </a:rPr>
              <a:t>Trabalhar técnicas de execução;</a:t>
            </a:r>
          </a:p>
          <a:p>
            <a:pPr marL="342900" lvl="0" indent="-342900">
              <a:lnSpc>
                <a:spcPct val="150000"/>
              </a:lnSpc>
              <a:buFont typeface="Symbol" panose="05050102010706020507" pitchFamily="18" charset="2"/>
              <a:buChar char=""/>
            </a:pPr>
            <a:r>
              <a:rPr lang="pt-BR" dirty="0" smtClean="0">
                <a:latin typeface="Barlow"/>
                <a:ea typeface="Times New Roman" panose="02020603050405020304" pitchFamily="18" charset="0"/>
              </a:rPr>
              <a:t>Respiração e emissão do som na flauta doce;</a:t>
            </a:r>
          </a:p>
          <a:p>
            <a:pPr marL="342900" lvl="0" indent="-342900">
              <a:lnSpc>
                <a:spcPct val="150000"/>
              </a:lnSpc>
              <a:buFont typeface="Symbol" panose="05050102010706020507" pitchFamily="18" charset="2"/>
              <a:buChar char=""/>
            </a:pPr>
            <a:r>
              <a:rPr lang="pt-BR" dirty="0" smtClean="0">
                <a:latin typeface="Barlow"/>
                <a:ea typeface="Times New Roman" panose="02020603050405020304" pitchFamily="18" charset="0"/>
              </a:rPr>
              <a:t>Desenvolver habilidade de leitura de partituras;</a:t>
            </a:r>
          </a:p>
          <a:p>
            <a:pPr marL="342900" lvl="0" indent="-342900">
              <a:lnSpc>
                <a:spcPct val="150000"/>
              </a:lnSpc>
              <a:buFont typeface="Symbol" panose="05050102010706020507" pitchFamily="18" charset="2"/>
              <a:buChar char=""/>
            </a:pPr>
            <a:r>
              <a:rPr lang="pt-BR" dirty="0" smtClean="0">
                <a:latin typeface="Barlow"/>
                <a:ea typeface="Times New Roman" panose="02020603050405020304" pitchFamily="18" charset="0"/>
              </a:rPr>
              <a:t>Executar repertório solo, para grupo de flautas doce e pequenos conjuntos (trios, quartetos e quintetos) de flautas doce;</a:t>
            </a:r>
          </a:p>
          <a:p>
            <a:pPr marL="342900" lvl="0" indent="-342900">
              <a:lnSpc>
                <a:spcPct val="150000"/>
              </a:lnSpc>
              <a:buFont typeface="Symbol" panose="05050102010706020507" pitchFamily="18" charset="2"/>
              <a:buChar char=""/>
            </a:pPr>
            <a:r>
              <a:rPr lang="pt-BR" dirty="0" smtClean="0">
                <a:latin typeface="Barlow"/>
                <a:ea typeface="Times New Roman" panose="02020603050405020304" pitchFamily="18" charset="0"/>
              </a:rPr>
              <a:t>Conhecer aspectos históricos da flauta doce e obras de diversos gêneros, estilos e períodos, escritas para o instrumento.</a:t>
            </a:r>
          </a:p>
        </p:txBody>
      </p:sp>
      <p:sp>
        <p:nvSpPr>
          <p:cNvPr id="12" name="Retângulo 11"/>
          <p:cNvSpPr/>
          <p:nvPr/>
        </p:nvSpPr>
        <p:spPr>
          <a:xfrm>
            <a:off x="6779454" y="753000"/>
            <a:ext cx="2231537" cy="461665"/>
          </a:xfrm>
          <a:prstGeom prst="rect">
            <a:avLst/>
          </a:prstGeom>
        </p:spPr>
        <p:txBody>
          <a:bodyPr wrap="square">
            <a:spAutoFit/>
          </a:bodyPr>
          <a:lstStyle/>
          <a:p>
            <a:r>
              <a:rPr lang="pt-BR" sz="2400" dirty="0" smtClean="0">
                <a:solidFill>
                  <a:srgbClr val="303951"/>
                </a:solidFill>
                <a:latin typeface="Barlow Regular"/>
                <a:ea typeface="Times New Roman" panose="02020603050405020304" pitchFamily="18" charset="0"/>
              </a:rPr>
              <a:t>OBJETIVOS:</a:t>
            </a:r>
          </a:p>
        </p:txBody>
      </p:sp>
    </p:spTree>
    <p:extLst>
      <p:ext uri="{BB962C8B-B14F-4D97-AF65-F5344CB8AC3E}">
        <p14:creationId xmlns="" xmlns:p14="http://schemas.microsoft.com/office/powerpoint/2010/main" val="59202262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413162" y="1634839"/>
            <a:ext cx="9213273" cy="4376583"/>
          </a:xfrm>
          <a:prstGeom prst="rect">
            <a:avLst/>
          </a:prstGeom>
        </p:spPr>
        <p:txBody>
          <a:bodyPr wrap="square">
            <a:spAutoFit/>
          </a:bodyPr>
          <a:lstStyle/>
          <a:p>
            <a:pPr marL="457200">
              <a:lnSpc>
                <a:spcPct val="107000"/>
              </a:lnSpc>
              <a:spcAft>
                <a:spcPts val="0"/>
              </a:spcAft>
            </a:pPr>
            <a:r>
              <a:rPr lang="pt-BR" sz="2000" dirty="0" smtClean="0">
                <a:latin typeface="Barlow"/>
                <a:ea typeface="Calibri" panose="020F0502020204030204" pitchFamily="34" charset="0"/>
                <a:cs typeface="Times New Roman" panose="02020603050405020304" pitchFamily="18" charset="0"/>
              </a:rPr>
              <a:t>    O </a:t>
            </a:r>
            <a:r>
              <a:rPr lang="pt-BR" sz="2000" dirty="0">
                <a:latin typeface="Barlow"/>
                <a:ea typeface="Calibri" panose="020F0502020204030204" pitchFamily="34" charset="0"/>
                <a:cs typeface="Times New Roman" panose="02020603050405020304" pitchFamily="18" charset="0"/>
              </a:rPr>
              <a:t>cavaquinho é um instrumento musical originário de Braga, na região do Minho, no norte de Portugal. Contudo, talvez um instrumento parecido, que lhe deu origem, tenha sido levado até lá por imigrantes do País Basco, na Espanha. Alguns musicólogos supõem que sua origem remota é a Grécia antiga. </a:t>
            </a:r>
            <a:endParaRPr lang="pt-BR" sz="2000" dirty="0" smtClean="0">
              <a:latin typeface="Barlow"/>
              <a:ea typeface="Calibri" panose="020F0502020204030204" pitchFamily="34" charset="0"/>
              <a:cs typeface="Times New Roman" panose="02020603050405020304" pitchFamily="18" charset="0"/>
            </a:endParaRPr>
          </a:p>
          <a:p>
            <a:pPr marL="457200">
              <a:lnSpc>
                <a:spcPct val="107000"/>
              </a:lnSpc>
              <a:spcAft>
                <a:spcPts val="0"/>
              </a:spcAft>
            </a:pPr>
            <a:endParaRPr lang="pt-BR" sz="2000" dirty="0">
              <a:latin typeface="Barlow"/>
              <a:ea typeface="Calibri" panose="020F0502020204030204" pitchFamily="34" charset="0"/>
              <a:cs typeface="Times New Roman" panose="02020603050405020304" pitchFamily="18" charset="0"/>
            </a:endParaRPr>
          </a:p>
          <a:p>
            <a:pPr marL="457200" algn="just">
              <a:lnSpc>
                <a:spcPct val="150000"/>
              </a:lnSpc>
              <a:spcAft>
                <a:spcPts val="800"/>
              </a:spcAft>
            </a:pPr>
            <a:r>
              <a:rPr lang="pt-BR" sz="2000" dirty="0">
                <a:latin typeface="Barlow"/>
                <a:ea typeface="Calibri" panose="020F0502020204030204" pitchFamily="34" charset="0"/>
                <a:cs typeface="Times New Roman" panose="02020603050405020304" pitchFamily="18" charset="0"/>
              </a:rPr>
              <a:t>     Trata-se de um instrumento de quatro cordas, no formato de um violão, mas menor, e de som mais agudo que o dele. É tocado de forma “rasgada”, na qual o músico apenas acompanha a melodia, “rasgando” as cordas com o polegar e o indicador da mão direita em posição rígida, ou de forma “ponteada”, em que o músico sola a melodia.</a:t>
            </a:r>
            <a:endParaRPr lang="pt-BR" sz="2000" dirty="0">
              <a:effectLst/>
              <a:latin typeface="Barlow"/>
              <a:ea typeface="Calibri" panose="020F0502020204030204" pitchFamily="34" charset="0"/>
              <a:cs typeface="Times New Roman" panose="02020603050405020304" pitchFamily="18" charset="0"/>
            </a:endParaRPr>
          </a:p>
        </p:txBody>
      </p:sp>
      <p:pic>
        <p:nvPicPr>
          <p:cNvPr id="4" name="Imagem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25310" y="210220"/>
            <a:ext cx="1578768" cy="1758465"/>
          </a:xfrm>
          <a:prstGeom prst="rect">
            <a:avLst/>
          </a:prstGeom>
        </p:spPr>
      </p:pic>
      <p:sp>
        <p:nvSpPr>
          <p:cNvPr id="5" name="Retângulo 4"/>
          <p:cNvSpPr/>
          <p:nvPr/>
        </p:nvSpPr>
        <p:spPr>
          <a:xfrm>
            <a:off x="4610200" y="477597"/>
            <a:ext cx="2528256" cy="580993"/>
          </a:xfrm>
          <a:prstGeom prst="rect">
            <a:avLst/>
          </a:prstGeom>
        </p:spPr>
        <p:txBody>
          <a:bodyPr wrap="none">
            <a:spAutoFit/>
          </a:bodyPr>
          <a:lstStyle/>
          <a:p>
            <a:pPr marL="342900" lvl="0" indent="-342900" algn="ctr">
              <a:lnSpc>
                <a:spcPct val="107000"/>
              </a:lnSpc>
              <a:spcAft>
                <a:spcPts val="0"/>
              </a:spcAft>
            </a:pPr>
            <a:r>
              <a:rPr lang="pt-BR" sz="3200" b="1" dirty="0" smtClean="0">
                <a:latin typeface="Barlow Regular"/>
                <a:ea typeface="Calibri" panose="020F0502020204030204" pitchFamily="34" charset="0"/>
                <a:cs typeface="Times New Roman" panose="02020603050405020304" pitchFamily="18" charset="0"/>
              </a:rPr>
              <a:t>Cavaquinho</a:t>
            </a:r>
            <a:endParaRPr lang="pt-BR" sz="3200" dirty="0">
              <a:latin typeface="Barlow Regular"/>
              <a:ea typeface="Calibri" panose="020F0502020204030204" pitchFamily="34" charset="0"/>
              <a:cs typeface="Times New Roman" panose="02020603050405020304" pitchFamily="18" charset="0"/>
            </a:endParaRPr>
          </a:p>
        </p:txBody>
      </p:sp>
      <p:sp>
        <p:nvSpPr>
          <p:cNvPr id="6" name="Retângulo de cantos arredondados 5"/>
          <p:cNvSpPr/>
          <p:nvPr/>
        </p:nvSpPr>
        <p:spPr>
          <a:xfrm>
            <a:off x="4447309" y="415636"/>
            <a:ext cx="2881746" cy="775855"/>
          </a:xfrm>
          <a:prstGeom prst="roundRect">
            <a:avLst/>
          </a:prstGeom>
          <a:noFill/>
          <a:ln w="12700" cap="flat">
            <a:solidFill>
              <a:srgbClr val="FF727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BR"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 xmlns:p14="http://schemas.microsoft.com/office/powerpoint/2010/main" val="122036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663657" y="978709"/>
            <a:ext cx="6459794" cy="5078313"/>
          </a:xfrm>
          <a:prstGeom prst="rect">
            <a:avLst/>
          </a:prstGeom>
        </p:spPr>
        <p:txBody>
          <a:bodyPr wrap="square">
            <a:spAutoFit/>
          </a:bodyPr>
          <a:lstStyle/>
          <a:p>
            <a:pPr marL="457200" algn="just">
              <a:lnSpc>
                <a:spcPct val="150000"/>
              </a:lnSpc>
              <a:spcAft>
                <a:spcPts val="0"/>
              </a:spcAft>
            </a:pPr>
            <a:r>
              <a:rPr lang="pt-BR" b="1" dirty="0">
                <a:latin typeface="Barlow"/>
                <a:ea typeface="Times New Roman" panose="02020603050405020304" pitchFamily="18" charset="0"/>
                <a:cs typeface="Times New Roman" panose="02020603050405020304" pitchFamily="18" charset="0"/>
              </a:rPr>
              <a:t> </a:t>
            </a:r>
            <a:endParaRPr lang="pt-BR" dirty="0" smtClean="0">
              <a:latin typeface="Barlow"/>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pt-BR" dirty="0">
                <a:latin typeface="Barlow"/>
                <a:ea typeface="Times New Roman" panose="02020603050405020304" pitchFamily="18" charset="0"/>
                <a:cs typeface="Times New Roman" panose="02020603050405020304" pitchFamily="18" charset="0"/>
              </a:rPr>
              <a:t>Conhecendo o instrumento; </a:t>
            </a:r>
            <a:endParaRPr lang="pt-BR" dirty="0">
              <a:latin typeface="Barlow"/>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pt-BR" dirty="0" smtClean="0">
                <a:latin typeface="Barlow"/>
                <a:ea typeface="Times New Roman" panose="02020603050405020304" pitchFamily="18" charset="0"/>
                <a:cs typeface="Times New Roman" panose="02020603050405020304" pitchFamily="18" charset="0"/>
              </a:rPr>
              <a:t>Conhecendo </a:t>
            </a:r>
            <a:r>
              <a:rPr lang="pt-BR" dirty="0">
                <a:latin typeface="Barlow"/>
                <a:ea typeface="Times New Roman" panose="02020603050405020304" pitchFamily="18" charset="0"/>
                <a:cs typeface="Times New Roman" panose="02020603050405020304" pitchFamily="18" charset="0"/>
              </a:rPr>
              <a:t>as notas musicais do cavaquinho; </a:t>
            </a:r>
            <a:endParaRPr lang="pt-BR" dirty="0">
              <a:latin typeface="Barlow"/>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pt-BR" dirty="0">
                <a:latin typeface="Barlow"/>
                <a:ea typeface="Times New Roman" panose="02020603050405020304" pitchFamily="18" charset="0"/>
                <a:cs typeface="Times New Roman" panose="02020603050405020304" pitchFamily="18" charset="0"/>
              </a:rPr>
              <a:t>Primeiras noções de leitura musical; </a:t>
            </a:r>
            <a:endParaRPr lang="pt-BR" dirty="0">
              <a:latin typeface="Barlow"/>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pt-BR" dirty="0">
                <a:latin typeface="Barlow"/>
                <a:ea typeface="Times New Roman" panose="02020603050405020304" pitchFamily="18" charset="0"/>
                <a:cs typeface="Times New Roman" panose="02020603050405020304" pitchFamily="18" charset="0"/>
              </a:rPr>
              <a:t>As origens dos ritmos brasileiros; </a:t>
            </a:r>
            <a:endParaRPr lang="pt-BR" dirty="0">
              <a:latin typeface="Barlow"/>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pt-BR" dirty="0">
                <a:latin typeface="Barlow"/>
                <a:ea typeface="Times New Roman" panose="02020603050405020304" pitchFamily="18" charset="0"/>
                <a:cs typeface="Times New Roman" panose="02020603050405020304" pitchFamily="18" charset="0"/>
              </a:rPr>
              <a:t>A importância da articulação para a expressão musical; </a:t>
            </a:r>
            <a:endParaRPr lang="pt-BR" dirty="0">
              <a:latin typeface="Barlow"/>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pt-BR" dirty="0">
                <a:latin typeface="Barlow"/>
                <a:ea typeface="Times New Roman" panose="02020603050405020304" pitchFamily="18" charset="0"/>
                <a:cs typeface="Times New Roman" panose="02020603050405020304" pitchFamily="18" charset="0"/>
              </a:rPr>
              <a:t>A armadura de clave; </a:t>
            </a:r>
            <a:endParaRPr lang="pt-BR" dirty="0">
              <a:latin typeface="Barlow"/>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pt-BR" dirty="0">
                <a:latin typeface="Barlow"/>
                <a:ea typeface="Times New Roman" panose="02020603050405020304" pitchFamily="18" charset="0"/>
                <a:cs typeface="Times New Roman" panose="02020603050405020304" pitchFamily="18" charset="0"/>
              </a:rPr>
              <a:t>Estudo melódico: Solos, escalas, improvisação</a:t>
            </a:r>
            <a:endParaRPr lang="pt-BR" dirty="0">
              <a:latin typeface="Barlow"/>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pt-BR" dirty="0">
                <a:latin typeface="Barlow"/>
                <a:ea typeface="Times New Roman" panose="02020603050405020304" pitchFamily="18" charset="0"/>
                <a:cs typeface="Times New Roman" panose="02020603050405020304" pitchFamily="18" charset="0"/>
              </a:rPr>
              <a:t>Estudo harmônico: Acordes e suas funções, Progressões harmônicas,</a:t>
            </a:r>
            <a:endParaRPr lang="pt-BR" dirty="0">
              <a:latin typeface="Barlow"/>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pt-BR" dirty="0">
                <a:latin typeface="Barlow"/>
                <a:ea typeface="Times New Roman" panose="02020603050405020304" pitchFamily="18" charset="0"/>
                <a:cs typeface="Times New Roman" panose="02020603050405020304" pitchFamily="18" charset="0"/>
              </a:rPr>
              <a:t>Estudo rítmico: Batidas e levadas variadas</a:t>
            </a:r>
            <a:endParaRPr lang="pt-BR" dirty="0">
              <a:latin typeface="Barlow"/>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pt-BR" dirty="0">
                <a:latin typeface="Barlow"/>
                <a:ea typeface="Times New Roman" panose="02020603050405020304" pitchFamily="18" charset="0"/>
                <a:cs typeface="Times New Roman" panose="02020603050405020304" pitchFamily="18" charset="0"/>
              </a:rPr>
              <a:t>Estudo de repertório.</a:t>
            </a:r>
            <a:endParaRPr lang="pt-BR" dirty="0">
              <a:effectLst/>
              <a:latin typeface="Barlow"/>
              <a:ea typeface="Calibri" panose="020F0502020204030204" pitchFamily="34" charset="0"/>
              <a:cs typeface="Times New Roman" panose="02020603050405020304" pitchFamily="18" charset="0"/>
            </a:endParaRPr>
          </a:p>
        </p:txBody>
      </p:sp>
      <p:sp>
        <p:nvSpPr>
          <p:cNvPr id="4" name="Retângulo 3"/>
          <p:cNvSpPr/>
          <p:nvPr/>
        </p:nvSpPr>
        <p:spPr>
          <a:xfrm>
            <a:off x="283775" y="713130"/>
            <a:ext cx="5913798" cy="519886"/>
          </a:xfrm>
          <a:prstGeom prst="rect">
            <a:avLst/>
          </a:prstGeom>
        </p:spPr>
        <p:txBody>
          <a:bodyPr wrap="none">
            <a:spAutoFit/>
          </a:bodyPr>
          <a:lstStyle/>
          <a:p>
            <a:pPr marL="457200">
              <a:lnSpc>
                <a:spcPct val="107000"/>
              </a:lnSpc>
              <a:spcAft>
                <a:spcPts val="0"/>
              </a:spcAft>
            </a:pPr>
            <a:r>
              <a:rPr lang="pt-BR" sz="2800" dirty="0" smtClean="0">
                <a:solidFill>
                  <a:srgbClr val="303951"/>
                </a:solidFill>
                <a:latin typeface="Barlow Regular"/>
                <a:ea typeface="Times New Roman" panose="02020603050405020304" pitchFamily="18" charset="0"/>
                <a:cs typeface="Times New Roman" panose="02020603050405020304" pitchFamily="18" charset="0"/>
              </a:rPr>
              <a:t>CONTEÚDO PROGRAMÁTICO:</a:t>
            </a:r>
            <a:endParaRPr lang="pt-BR" sz="2800" dirty="0" smtClean="0">
              <a:solidFill>
                <a:srgbClr val="303951"/>
              </a:solidFill>
              <a:latin typeface="Barlow Regular"/>
              <a:ea typeface="Calibri" panose="020F0502020204030204" pitchFamily="34" charset="0"/>
              <a:cs typeface="Times New Roman" panose="02020603050405020304" pitchFamily="18" charset="0"/>
            </a:endParaRPr>
          </a:p>
        </p:txBody>
      </p:sp>
      <p:pic>
        <p:nvPicPr>
          <p:cNvPr id="5" name="Imagem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887150" y="718415"/>
            <a:ext cx="3530437" cy="5344962"/>
          </a:xfrm>
          <a:prstGeom prst="rect">
            <a:avLst/>
          </a:prstGeom>
        </p:spPr>
      </p:pic>
    </p:spTree>
    <p:extLst>
      <p:ext uri="{BB962C8B-B14F-4D97-AF65-F5344CB8AC3E}">
        <p14:creationId xmlns="" xmlns:p14="http://schemas.microsoft.com/office/powerpoint/2010/main" val="402537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Demo Text">
            <a:extLst>
              <a:ext uri="{FF2B5EF4-FFF2-40B4-BE49-F238E27FC236}">
                <a16:creationId xmlns="" xmlns:a16="http://schemas.microsoft.com/office/drawing/2014/main" id="{8A31F1B5-282B-C558-094A-CC1392B76E36}"/>
              </a:ext>
            </a:extLst>
          </p:cNvPr>
          <p:cNvSpPr txBox="1"/>
          <p:nvPr/>
        </p:nvSpPr>
        <p:spPr>
          <a:xfrm>
            <a:off x="2711063" y="118760"/>
            <a:ext cx="6769875" cy="7899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defRPr sz="7000" b="0">
                <a:solidFill>
                  <a:srgbClr val="3A4863"/>
                </a:solidFill>
                <a:latin typeface="Barlow Regular"/>
                <a:ea typeface="Barlow Regular"/>
                <a:cs typeface="Barlow Regular"/>
                <a:sym typeface="Barlow Regular"/>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pt-BR" sz="4800" b="1" i="0" u="none" strike="noStrike" kern="0" cap="none" spc="0" normalizeH="0" baseline="0" noProof="0" dirty="0">
                <a:ln>
                  <a:noFill/>
                </a:ln>
                <a:solidFill>
                  <a:srgbClr val="373F4C"/>
                </a:solidFill>
                <a:effectLst/>
                <a:uLnTx/>
                <a:uFillTx/>
                <a:latin typeface="Barlow Regular"/>
                <a:sym typeface="Barlow Regular"/>
              </a:rPr>
              <a:t>NÚCLEOS DE ENSINO</a:t>
            </a:r>
            <a:endParaRPr kumimoji="0" sz="4800" b="1" i="0" u="none" strike="noStrike" kern="0" cap="none" spc="0" normalizeH="0" baseline="0" noProof="0" dirty="0">
              <a:ln>
                <a:noFill/>
              </a:ln>
              <a:solidFill>
                <a:srgbClr val="373F4C"/>
              </a:solidFill>
              <a:effectLst/>
              <a:uLnTx/>
              <a:uFillTx/>
              <a:latin typeface="Barlow Regular"/>
              <a:sym typeface="Barlow Regular"/>
            </a:endParaRPr>
          </a:p>
        </p:txBody>
      </p:sp>
    </p:spTree>
    <p:extLst>
      <p:ext uri="{BB962C8B-B14F-4D97-AF65-F5344CB8AC3E}">
        <p14:creationId xmlns="" xmlns:p14="http://schemas.microsoft.com/office/powerpoint/2010/main" val="2696730822"/>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601707" y="1412022"/>
            <a:ext cx="6096000" cy="4611519"/>
          </a:xfrm>
          <a:prstGeom prst="rect">
            <a:avLst/>
          </a:prstGeom>
        </p:spPr>
        <p:txBody>
          <a:bodyPr>
            <a:spAutoFit/>
          </a:bodyPr>
          <a:lstStyle/>
          <a:p>
            <a:pPr algn="just">
              <a:lnSpc>
                <a:spcPct val="150000"/>
              </a:lnSpc>
            </a:pPr>
            <a:r>
              <a:rPr lang="pt-BR" dirty="0" smtClean="0">
                <a:latin typeface="Barlow"/>
                <a:ea typeface="Calibri" panose="020F0502020204030204" pitchFamily="34" charset="0"/>
                <a:cs typeface="Times New Roman" panose="02020603050405020304" pitchFamily="18" charset="0"/>
              </a:rPr>
              <a:t>O </a:t>
            </a:r>
            <a:r>
              <a:rPr lang="pt-BR" dirty="0">
                <a:latin typeface="Barlow"/>
                <a:ea typeface="Calibri" panose="020F0502020204030204" pitchFamily="34" charset="0"/>
                <a:cs typeface="Times New Roman" panose="02020603050405020304" pitchFamily="18" charset="0"/>
              </a:rPr>
              <a:t>estudo e prática da percussão pode ser aplicado em qualquer faixa etária e resultam em inúmeros benefícios físicos, culturais, sociais e mentais, dentre eles podemos destacar o ritmo (físico), que é básico no fundamento humano, trabalhando a coordenação motora, a atividade física moderada, o relaxamento e o uso das capacidades motoras finas. A atividade percussiva pode ser apreciada por todas as pessoas (cultural), independente do grupo social em que o indivíduo está inserido, religião, classe social e preferências musicais, possibilitando que grupos distintos se conheçam e se respeitem mutuamente. </a:t>
            </a:r>
            <a:endParaRPr lang="pt-BR" dirty="0">
              <a:latin typeface="Barlow"/>
            </a:endParaRPr>
          </a:p>
        </p:txBody>
      </p:sp>
      <p:pic>
        <p:nvPicPr>
          <p:cNvPr id="3" name="Imagem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01782" y="308368"/>
            <a:ext cx="5061974" cy="3368514"/>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4" name="Imagem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48885" y="3999420"/>
            <a:ext cx="4044335" cy="2486303"/>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
        <p:nvSpPr>
          <p:cNvPr id="5" name="Retângulo 4"/>
          <p:cNvSpPr/>
          <p:nvPr/>
        </p:nvSpPr>
        <p:spPr>
          <a:xfrm>
            <a:off x="6783987" y="505306"/>
            <a:ext cx="3722494" cy="519886"/>
          </a:xfrm>
          <a:prstGeom prst="rect">
            <a:avLst/>
          </a:prstGeom>
        </p:spPr>
        <p:txBody>
          <a:bodyPr wrap="none">
            <a:spAutoFit/>
          </a:bodyPr>
          <a:lstStyle/>
          <a:p>
            <a:pPr marL="342900" lvl="0" indent="-342900" algn="ctr">
              <a:lnSpc>
                <a:spcPct val="107000"/>
              </a:lnSpc>
              <a:spcAft>
                <a:spcPts val="800"/>
              </a:spcAft>
            </a:pPr>
            <a:r>
              <a:rPr lang="pt-BR" sz="2800" b="1" dirty="0" smtClean="0">
                <a:latin typeface="Barlow Regular"/>
                <a:ea typeface="Calibri" panose="020F0502020204030204" pitchFamily="34" charset="0"/>
                <a:cs typeface="Times New Roman" panose="02020603050405020304" pitchFamily="18" charset="0"/>
              </a:rPr>
              <a:t>Banda de Percussão</a:t>
            </a:r>
            <a:endParaRPr lang="pt-BR" sz="2800" b="1" dirty="0">
              <a:latin typeface="Barlow Regular"/>
              <a:ea typeface="Calibri" panose="020F0502020204030204" pitchFamily="34" charset="0"/>
              <a:cs typeface="Times New Roman" panose="02020603050405020304" pitchFamily="18" charset="0"/>
            </a:endParaRPr>
          </a:p>
        </p:txBody>
      </p:sp>
      <p:sp>
        <p:nvSpPr>
          <p:cNvPr id="6" name="Retângulo de cantos arredondados 5"/>
          <p:cNvSpPr/>
          <p:nvPr/>
        </p:nvSpPr>
        <p:spPr>
          <a:xfrm>
            <a:off x="6650182" y="415636"/>
            <a:ext cx="3962400" cy="762000"/>
          </a:xfrm>
          <a:prstGeom prst="roundRect">
            <a:avLst/>
          </a:prstGeom>
          <a:noFill/>
          <a:ln w="12700" cap="flat">
            <a:solidFill>
              <a:srgbClr val="FF727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BR"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 xmlns:p14="http://schemas.microsoft.com/office/powerpoint/2010/main" val="174491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216309" y="186332"/>
            <a:ext cx="6096000" cy="3416320"/>
          </a:xfrm>
          <a:prstGeom prst="rect">
            <a:avLst/>
          </a:prstGeom>
        </p:spPr>
        <p:txBody>
          <a:bodyPr>
            <a:spAutoFit/>
          </a:bodyPr>
          <a:lstStyle/>
          <a:p>
            <a:pPr algn="just">
              <a:lnSpc>
                <a:spcPct val="150000"/>
              </a:lnSpc>
            </a:pPr>
            <a:r>
              <a:rPr lang="pt-BR" dirty="0">
                <a:latin typeface="Barlow"/>
                <a:ea typeface="Calibri" panose="020F0502020204030204" pitchFamily="34" charset="0"/>
                <a:cs typeface="Times New Roman" panose="02020603050405020304" pitchFamily="18" charset="0"/>
              </a:rPr>
              <a:t>     Por ser uma atividade realizada em grupo, a percussão gera um ambiente colaborativo e de apoio, tendo em vista que os indivíduos estão produzindo música em conjunto (social), portanto, a convivência de uma atividade em grupo faz com que as pessoas se aproximem físico, emocional, mentalmente, além do desenvolvimento cognitivo e das múltiplas inteligências (mental).</a:t>
            </a:r>
            <a:endParaRPr lang="pt-BR" dirty="0">
              <a:latin typeface="Barlow"/>
            </a:endParaRPr>
          </a:p>
        </p:txBody>
      </p:sp>
      <p:pic>
        <p:nvPicPr>
          <p:cNvPr id="4" name="Imagem 3"/>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005485" y="309716"/>
            <a:ext cx="4763728" cy="3141407"/>
          </a:xfrm>
          <a:prstGeom prst="rect">
            <a:avLst/>
          </a:prstGeom>
          <a:noFill/>
          <a:ln>
            <a:noFill/>
          </a:ln>
        </p:spPr>
      </p:pic>
      <p:sp>
        <p:nvSpPr>
          <p:cNvPr id="9" name="Retângulo 8"/>
          <p:cNvSpPr/>
          <p:nvPr/>
        </p:nvSpPr>
        <p:spPr>
          <a:xfrm>
            <a:off x="7256208" y="3583729"/>
            <a:ext cx="5102940" cy="3000821"/>
          </a:xfrm>
          <a:prstGeom prst="rect">
            <a:avLst/>
          </a:prstGeom>
        </p:spPr>
        <p:txBody>
          <a:bodyPr wrap="square" numCol="2">
            <a:spAutoFit/>
          </a:bodyPr>
          <a:lstStyle/>
          <a:p>
            <a:pPr lvl="0">
              <a:lnSpc>
                <a:spcPct val="150000"/>
              </a:lnSpc>
              <a:spcAft>
                <a:spcPts val="0"/>
              </a:spcAft>
            </a:pPr>
            <a:endParaRPr lang="pt-BR" dirty="0">
              <a:latin typeface="Barlow"/>
              <a:ea typeface="Times New Roman" panose="02020603050405020304" pitchFamily="18" charset="0"/>
              <a:cs typeface="Times New Roman" panose="02020603050405020304" pitchFamily="18" charset="0"/>
              <a:hlinkClick r:id="rId3" tooltip="Caixa (instrumento musical)"/>
            </a:endParaRPr>
          </a:p>
          <a:p>
            <a:pPr marL="342900" lvl="0" indent="-342900">
              <a:lnSpc>
                <a:spcPct val="150000"/>
              </a:lnSpc>
              <a:spcAft>
                <a:spcPts val="0"/>
              </a:spcAft>
              <a:buFont typeface="Symbol" panose="05050102010706020507" pitchFamily="18" charset="2"/>
              <a:buChar char=""/>
            </a:pPr>
            <a:r>
              <a:rPr lang="pt-BR" dirty="0">
                <a:latin typeface="Barlow"/>
                <a:ea typeface="Times New Roman" panose="02020603050405020304" pitchFamily="18" charset="0"/>
                <a:cs typeface="Times New Roman" panose="02020603050405020304" pitchFamily="18" charset="0"/>
              </a:rPr>
              <a:t>Caixa de Guerra</a:t>
            </a:r>
            <a:endParaRPr lang="pt-BR" dirty="0">
              <a:latin typeface="Barlow"/>
              <a:ea typeface="Calibri" panose="020F0502020204030204" pitchFamily="34" charset="0"/>
              <a:cs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pt-BR" dirty="0">
                <a:latin typeface="Barlow"/>
                <a:ea typeface="Times New Roman" panose="02020603050405020304" pitchFamily="18" charset="0"/>
                <a:cs typeface="Times New Roman" panose="02020603050405020304" pitchFamily="18" charset="0"/>
              </a:rPr>
              <a:t>Tarol </a:t>
            </a:r>
            <a:endParaRPr lang="pt-BR" dirty="0">
              <a:latin typeface="Barlow"/>
              <a:ea typeface="Calibri" panose="020F0502020204030204" pitchFamily="34" charset="0"/>
              <a:cs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pt-BR" dirty="0">
                <a:latin typeface="Barlow"/>
                <a:ea typeface="Times New Roman" panose="02020603050405020304" pitchFamily="18" charset="0"/>
                <a:cs typeface="Times New Roman" panose="02020603050405020304" pitchFamily="18" charset="0"/>
              </a:rPr>
              <a:t>Surdo</a:t>
            </a:r>
            <a:endParaRPr lang="pt-BR" dirty="0">
              <a:latin typeface="Barlow"/>
              <a:ea typeface="Calibri" panose="020F0502020204030204" pitchFamily="34" charset="0"/>
              <a:cs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pt-BR" dirty="0">
                <a:latin typeface="Barlow"/>
                <a:ea typeface="Times New Roman" panose="02020603050405020304" pitchFamily="18" charset="0"/>
                <a:cs typeface="Times New Roman" panose="02020603050405020304" pitchFamily="18" charset="0"/>
              </a:rPr>
              <a:t>Pratos</a:t>
            </a:r>
          </a:p>
          <a:p>
            <a:pPr marL="342900" lvl="0" indent="-342900">
              <a:lnSpc>
                <a:spcPct val="150000"/>
              </a:lnSpc>
              <a:spcAft>
                <a:spcPts val="0"/>
              </a:spcAft>
              <a:buFont typeface="Symbol" panose="05050102010706020507" pitchFamily="18" charset="2"/>
              <a:buChar char=""/>
            </a:pPr>
            <a:r>
              <a:rPr lang="pt-BR" dirty="0">
                <a:latin typeface="Barlow"/>
                <a:ea typeface="Calibri" panose="020F0502020204030204" pitchFamily="34" charset="0"/>
                <a:cs typeface="Times New Roman" panose="02020603050405020304" pitchFamily="18" charset="0"/>
              </a:rPr>
              <a:t>Bumbo</a:t>
            </a:r>
          </a:p>
          <a:p>
            <a:pPr marL="342900" lvl="0" indent="-342900">
              <a:lnSpc>
                <a:spcPct val="150000"/>
              </a:lnSpc>
              <a:spcAft>
                <a:spcPts val="0"/>
              </a:spcAft>
              <a:buFont typeface="Symbol" panose="05050102010706020507" pitchFamily="18" charset="2"/>
              <a:buChar char=""/>
            </a:pPr>
            <a:endParaRPr lang="pt-BR" dirty="0">
              <a:latin typeface="Barlow"/>
              <a:ea typeface="Times New Roman" panose="02020603050405020304" pitchFamily="18" charset="0"/>
              <a:cs typeface="Times New Roman" panose="02020603050405020304" pitchFamily="18" charset="0"/>
              <a:hlinkClick r:id="rId4" tooltip="Lira (instrumento musical)"/>
            </a:endParaRPr>
          </a:p>
          <a:p>
            <a:pPr marL="342900" lvl="0" indent="-342900">
              <a:lnSpc>
                <a:spcPct val="150000"/>
              </a:lnSpc>
              <a:spcAft>
                <a:spcPts val="0"/>
              </a:spcAft>
              <a:buFont typeface="Symbol" panose="05050102010706020507" pitchFamily="18" charset="2"/>
              <a:buChar char=""/>
            </a:pPr>
            <a:endParaRPr lang="pt-BR" dirty="0">
              <a:latin typeface="Barlow"/>
              <a:ea typeface="Times New Roman" panose="02020603050405020304" pitchFamily="18" charset="0"/>
              <a:cs typeface="Times New Roman" panose="02020603050405020304" pitchFamily="18" charset="0"/>
              <a:hlinkClick r:id="rId4" tooltip="Lira (instrumento musical)"/>
            </a:endParaRPr>
          </a:p>
          <a:p>
            <a:pPr marL="342900" lvl="0" indent="-342900">
              <a:lnSpc>
                <a:spcPct val="150000"/>
              </a:lnSpc>
              <a:spcAft>
                <a:spcPts val="0"/>
              </a:spcAft>
              <a:buFont typeface="Symbol" panose="05050102010706020507" pitchFamily="18" charset="2"/>
              <a:buChar char=""/>
            </a:pPr>
            <a:endParaRPr lang="pt-BR" dirty="0">
              <a:latin typeface="Barlow"/>
              <a:ea typeface="Times New Roman" panose="02020603050405020304" pitchFamily="18" charset="0"/>
              <a:cs typeface="Times New Roman" panose="02020603050405020304" pitchFamily="18" charset="0"/>
              <a:hlinkClick r:id="rId4" tooltip="Lira (instrumento musical)"/>
            </a:endParaRPr>
          </a:p>
          <a:p>
            <a:pPr marL="342900" lvl="0" indent="-342900">
              <a:lnSpc>
                <a:spcPct val="150000"/>
              </a:lnSpc>
              <a:spcAft>
                <a:spcPts val="0"/>
              </a:spcAft>
              <a:buFont typeface="Symbol" panose="05050102010706020507" pitchFamily="18" charset="2"/>
              <a:buChar char=""/>
            </a:pPr>
            <a:r>
              <a:rPr lang="pt-BR" dirty="0">
                <a:latin typeface="Barlow"/>
                <a:ea typeface="Times New Roman" panose="02020603050405020304" pitchFamily="18" charset="0"/>
                <a:cs typeface="Times New Roman" panose="02020603050405020304" pitchFamily="18" charset="0"/>
              </a:rPr>
              <a:t>Lira</a:t>
            </a:r>
            <a:endParaRPr lang="pt-BR" dirty="0">
              <a:latin typeface="Barlow"/>
              <a:ea typeface="Calibri" panose="020F0502020204030204" pitchFamily="34" charset="0"/>
              <a:cs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pt-BR" dirty="0">
                <a:latin typeface="Barlow"/>
                <a:ea typeface="Times New Roman" panose="02020603050405020304" pitchFamily="18" charset="0"/>
                <a:cs typeface="Times New Roman" panose="02020603050405020304" pitchFamily="18" charset="0"/>
              </a:rPr>
              <a:t>Ganzá</a:t>
            </a:r>
            <a:endParaRPr lang="pt-BR" dirty="0">
              <a:latin typeface="Barlow"/>
              <a:ea typeface="Calibri" panose="020F0502020204030204" pitchFamily="34" charset="0"/>
              <a:cs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pt-BR" dirty="0">
                <a:latin typeface="Barlow"/>
                <a:ea typeface="Times New Roman" panose="02020603050405020304" pitchFamily="18" charset="0"/>
                <a:cs typeface="Times New Roman" panose="02020603050405020304" pitchFamily="18" charset="0"/>
              </a:rPr>
              <a:t>Pandeirola</a:t>
            </a:r>
            <a:endParaRPr lang="pt-BR" dirty="0">
              <a:latin typeface="Barlow"/>
              <a:ea typeface="Calibri" panose="020F0502020204030204" pitchFamily="34" charset="0"/>
              <a:cs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pt-BR" dirty="0">
                <a:latin typeface="Barlow"/>
                <a:ea typeface="Times New Roman" panose="02020603050405020304" pitchFamily="18" charset="0"/>
                <a:cs typeface="Times New Roman" panose="02020603050405020304" pitchFamily="18" charset="0"/>
              </a:rPr>
              <a:t>Triângulo</a:t>
            </a:r>
            <a:endParaRPr lang="pt-BR" dirty="0">
              <a:effectLst/>
              <a:latin typeface="Barlow"/>
              <a:ea typeface="Calibri" panose="020F0502020204030204" pitchFamily="34" charset="0"/>
              <a:cs typeface="Times New Roman" panose="02020603050405020304" pitchFamily="18" charset="0"/>
            </a:endParaRPr>
          </a:p>
        </p:txBody>
      </p:sp>
      <p:pic>
        <p:nvPicPr>
          <p:cNvPr id="11" name="Imagem 10"/>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404178" y="3451123"/>
            <a:ext cx="3299543" cy="3059683"/>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 xmlns:p14="http://schemas.microsoft.com/office/powerpoint/2010/main" val="172948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p:cNvSpPr txBox="1"/>
          <p:nvPr/>
        </p:nvSpPr>
        <p:spPr>
          <a:xfrm>
            <a:off x="5289990" y="191422"/>
            <a:ext cx="153888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57200" marR="0" indent="-457200" algn="ctr" defTabSz="825500" rtl="0" fontAlgn="auto" latinLnBrk="0" hangingPunct="0">
              <a:lnSpc>
                <a:spcPct val="100000"/>
              </a:lnSpc>
              <a:spcBef>
                <a:spcPts val="0"/>
              </a:spcBef>
              <a:spcAft>
                <a:spcPts val="0"/>
              </a:spcAft>
              <a:buClrTx/>
              <a:buSzTx/>
              <a:tabLst/>
            </a:pPr>
            <a:r>
              <a:rPr kumimoji="0" lang="pt-BR" sz="2400" b="1" i="0" u="none" strike="noStrike" cap="none" spc="0" normalizeH="0" baseline="0" dirty="0">
                <a:ln>
                  <a:noFill/>
                </a:ln>
                <a:solidFill>
                  <a:srgbClr val="000000"/>
                </a:solidFill>
                <a:effectLst/>
                <a:uFillTx/>
                <a:latin typeface="Barlow"/>
                <a:ea typeface="Helvetica Neue"/>
                <a:cs typeface="Helvetica Neue"/>
                <a:sym typeface="Helvetica Neue"/>
              </a:rPr>
              <a:t>Acordeon</a:t>
            </a:r>
          </a:p>
        </p:txBody>
      </p:sp>
      <p:pic>
        <p:nvPicPr>
          <p:cNvPr id="10" name="Imagem 9"/>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57802" y="266619"/>
            <a:ext cx="4526532" cy="3200554"/>
          </a:xfrm>
          <a:prstGeom prst="rect">
            <a:avLst/>
          </a:prstGeom>
          <a:noFill/>
          <a:ln>
            <a:noFill/>
          </a:ln>
        </p:spPr>
      </p:pic>
      <p:sp>
        <p:nvSpPr>
          <p:cNvPr id="11" name="Caixa de texto 27"/>
          <p:cNvSpPr txBox="1"/>
          <p:nvPr/>
        </p:nvSpPr>
        <p:spPr>
          <a:xfrm>
            <a:off x="357802" y="3680798"/>
            <a:ext cx="4701356" cy="3000222"/>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pt-BR" b="1" dirty="0">
                <a:effectLst/>
                <a:latin typeface="Barlow"/>
                <a:ea typeface="Calibri" panose="020F0502020204030204" pitchFamily="34" charset="0"/>
                <a:cs typeface="Times New Roman" panose="02020603050405020304" pitchFamily="18" charset="0"/>
              </a:rPr>
              <a:t>O Acordeon é o instrumento que conquista qualquer pé de valsa por onde ele passa. No Brasil também é conhecido por sanfona (região norte e nordeste) e gaita (no sul). </a:t>
            </a:r>
            <a:endParaRPr lang="pt-BR" dirty="0">
              <a:effectLst/>
              <a:latin typeface="Barlow"/>
              <a:ea typeface="Calibri" panose="020F0502020204030204" pitchFamily="34" charset="0"/>
              <a:cs typeface="Times New Roman" panose="02020603050405020304" pitchFamily="18" charset="0"/>
            </a:endParaRPr>
          </a:p>
          <a:p>
            <a:pPr algn="ctr">
              <a:lnSpc>
                <a:spcPct val="107000"/>
              </a:lnSpc>
              <a:spcAft>
                <a:spcPts val="800"/>
              </a:spcAft>
            </a:pPr>
            <a:r>
              <a:rPr lang="pt-BR" b="1" dirty="0">
                <a:effectLst/>
                <a:latin typeface="Barlow"/>
                <a:ea typeface="Calibri" panose="020F0502020204030204" pitchFamily="34" charset="0"/>
                <a:cs typeface="Times New Roman" panose="02020603050405020304" pitchFamily="18" charset="0"/>
              </a:rPr>
              <a:t>É um instrumento musical aerofone de origem alemã, composto por um fole, palhetas livres e duas caixas harmônicas de madeira.</a:t>
            </a:r>
            <a:endParaRPr lang="pt-BR" dirty="0">
              <a:effectLst/>
              <a:latin typeface="Barlow"/>
              <a:ea typeface="Calibri" panose="020F0502020204030204" pitchFamily="34" charset="0"/>
              <a:cs typeface="Times New Roman" panose="02020603050405020304" pitchFamily="18" charset="0"/>
            </a:endParaRPr>
          </a:p>
        </p:txBody>
      </p:sp>
      <p:sp>
        <p:nvSpPr>
          <p:cNvPr id="12" name="Retângulo 11"/>
          <p:cNvSpPr/>
          <p:nvPr/>
        </p:nvSpPr>
        <p:spPr>
          <a:xfrm>
            <a:off x="5555226" y="870141"/>
            <a:ext cx="6096000" cy="5858014"/>
          </a:xfrm>
          <a:prstGeom prst="rect">
            <a:avLst/>
          </a:prstGeom>
        </p:spPr>
        <p:txBody>
          <a:bodyPr>
            <a:spAutoFit/>
          </a:bodyPr>
          <a:lstStyle/>
          <a:p>
            <a:pPr algn="just">
              <a:lnSpc>
                <a:spcPct val="150000"/>
              </a:lnSpc>
            </a:pPr>
            <a:r>
              <a:rPr lang="pt-BR" dirty="0">
                <a:latin typeface="Barlow"/>
                <a:ea typeface="Times New Roman" panose="02020603050405020304" pitchFamily="18" charset="0"/>
              </a:rPr>
              <a:t>O objetivo desse curso é fazer com que você aprenda a tocar o Acordeon de forma clara e objetiva. Serão abordadas características do instrumento, como a sua funcionalidade e estrutura. Também será trabalhado técnicas de melhor posicionamento do instrumento para os seus estudos, para que você aprenda de forma correta qual o melhor posicionamento do corpo e das mãos para prática. Após, será abordado a parte teórica, onde você irá aprender figuras musicais, o que é pentagrama e sua funcionalidade, fórmulas de compasso, clave de sol, clave de fá, notas musicais e leitura de partituras. Na parte prática terá exercícios para coordenar as mãos, com o desenvolvimento de músicas, tais como: valsa, xote, vanerão, escalas nas teclas e baixos. </a:t>
            </a:r>
            <a:endParaRPr lang="pt-BR" dirty="0">
              <a:effectLst/>
              <a:latin typeface="Barlow"/>
              <a:ea typeface="Times New Roman" panose="02020603050405020304" pitchFamily="18" charset="0"/>
            </a:endParaRPr>
          </a:p>
        </p:txBody>
      </p:sp>
      <p:sp>
        <p:nvSpPr>
          <p:cNvPr id="6" name="Retângulo de cantos arredondados 5"/>
          <p:cNvSpPr/>
          <p:nvPr/>
        </p:nvSpPr>
        <p:spPr>
          <a:xfrm>
            <a:off x="5126181" y="124695"/>
            <a:ext cx="1939637" cy="665018"/>
          </a:xfrm>
          <a:prstGeom prst="roundRect">
            <a:avLst/>
          </a:prstGeom>
          <a:noFill/>
          <a:ln w="12700" cap="flat">
            <a:solidFill>
              <a:srgbClr val="FF727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BR"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 xmlns:p14="http://schemas.microsoft.com/office/powerpoint/2010/main" val="256751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000"/>
                                        <p:tgtEl>
                                          <p:spTgt spid="10"/>
                                        </p:tgtEl>
                                      </p:cBhvr>
                                    </p:animEffect>
                                    <p:anim calcmode="lin" valueType="num">
                                      <p:cBhvr>
                                        <p:cTn id="19" dur="2000" fill="hold"/>
                                        <p:tgtEl>
                                          <p:spTgt spid="10"/>
                                        </p:tgtEl>
                                        <p:attrNameLst>
                                          <p:attrName>ppt_w</p:attrName>
                                        </p:attrNameLst>
                                      </p:cBhvr>
                                      <p:tavLst>
                                        <p:tav tm="0" fmla="#ppt_w*sin(2.5*pi*$)">
                                          <p:val>
                                            <p:fltVal val="0"/>
                                          </p:val>
                                        </p:tav>
                                        <p:tav tm="100000">
                                          <p:val>
                                            <p:fltVal val="1"/>
                                          </p:val>
                                        </p:tav>
                                      </p:tavLst>
                                    </p:anim>
                                    <p:anim calcmode="lin" valueType="num">
                                      <p:cBhvr>
                                        <p:cTn id="20"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de cantos arredondados 4"/>
          <p:cNvSpPr/>
          <p:nvPr/>
        </p:nvSpPr>
        <p:spPr>
          <a:xfrm>
            <a:off x="138545" y="304798"/>
            <a:ext cx="4959927" cy="1607127"/>
          </a:xfrm>
          <a:prstGeom prst="roundRect">
            <a:avLst/>
          </a:prstGeom>
          <a:solidFill>
            <a:srgbClr val="FF7275"/>
          </a:solidFill>
          <a:ln w="12700" cap="flat">
            <a:solidFill>
              <a:srgbClr val="FF727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pt-BR"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 name="Retângulo 1"/>
          <p:cNvSpPr/>
          <p:nvPr/>
        </p:nvSpPr>
        <p:spPr>
          <a:xfrm>
            <a:off x="244020" y="300158"/>
            <a:ext cx="4757472" cy="1569660"/>
          </a:xfrm>
          <a:prstGeom prst="rect">
            <a:avLst/>
          </a:prstGeom>
        </p:spPr>
        <p:txBody>
          <a:bodyPr wrap="square">
            <a:spAutoFit/>
          </a:bodyPr>
          <a:lstStyle/>
          <a:p>
            <a:pPr algn="just">
              <a:lnSpc>
                <a:spcPct val="150000"/>
              </a:lnSpc>
            </a:pPr>
            <a:r>
              <a:rPr lang="pt-BR" sz="1600" b="1" dirty="0">
                <a:solidFill>
                  <a:schemeClr val="bg1"/>
                </a:solidFill>
                <a:latin typeface="Barlow"/>
                <a:ea typeface="Times New Roman" panose="02020603050405020304" pitchFamily="18" charset="0"/>
              </a:rPr>
              <a:t>É um curso voltado ao público iniciante ao intermediário. Ele é indicado para aqueles que querem iniciar seus estudos no Acordeon de forma correta, clara e objetiva. </a:t>
            </a:r>
            <a:endParaRPr lang="pt-BR" sz="1600" b="1" dirty="0">
              <a:solidFill>
                <a:schemeClr val="bg1"/>
              </a:solidFill>
              <a:effectLst/>
              <a:latin typeface="Barlow"/>
              <a:ea typeface="Times New Roman" panose="02020603050405020304" pitchFamily="18" charset="0"/>
            </a:endParaRPr>
          </a:p>
        </p:txBody>
      </p:sp>
      <p:sp>
        <p:nvSpPr>
          <p:cNvPr id="3" name="Retângulo 2"/>
          <p:cNvSpPr/>
          <p:nvPr/>
        </p:nvSpPr>
        <p:spPr>
          <a:xfrm>
            <a:off x="5251766" y="1475817"/>
            <a:ext cx="6690852" cy="6186309"/>
          </a:xfrm>
          <a:prstGeom prst="rect">
            <a:avLst/>
          </a:prstGeom>
        </p:spPr>
        <p:txBody>
          <a:bodyPr wrap="square" numCol="2">
            <a:spAutoFit/>
          </a:bodyPr>
          <a:lstStyle/>
          <a:p>
            <a:pPr algn="just"/>
            <a:endParaRPr lang="pt-BR" dirty="0">
              <a:latin typeface="Barlow"/>
              <a:ea typeface="Times New Roman" panose="02020603050405020304" pitchFamily="18" charset="0"/>
            </a:endParaRPr>
          </a:p>
          <a:p>
            <a:pPr marL="342900" lvl="0" indent="-342900">
              <a:lnSpc>
                <a:spcPct val="150000"/>
              </a:lnSpc>
              <a:buFont typeface="Symbol" panose="05050102010706020507" pitchFamily="18" charset="2"/>
              <a:buChar char=""/>
            </a:pPr>
            <a:r>
              <a:rPr lang="pt-BR" dirty="0">
                <a:latin typeface="Barlow"/>
                <a:ea typeface="Times New Roman" panose="02020603050405020304" pitchFamily="18" charset="0"/>
              </a:rPr>
              <a:t>Consciência do instrumento;</a:t>
            </a:r>
          </a:p>
          <a:p>
            <a:pPr marL="342900" lvl="0" indent="-342900">
              <a:lnSpc>
                <a:spcPct val="150000"/>
              </a:lnSpc>
              <a:buFont typeface="Symbol" panose="05050102010706020507" pitchFamily="18" charset="2"/>
              <a:buChar char=""/>
            </a:pPr>
            <a:r>
              <a:rPr lang="pt-BR" dirty="0">
                <a:latin typeface="Barlow"/>
                <a:ea typeface="Times New Roman" panose="02020603050405020304" pitchFamily="18" charset="0"/>
              </a:rPr>
              <a:t>Localização de notas;</a:t>
            </a:r>
          </a:p>
          <a:p>
            <a:pPr marL="342900" lvl="0" indent="-342900">
              <a:lnSpc>
                <a:spcPct val="150000"/>
              </a:lnSpc>
              <a:buFont typeface="Symbol" panose="05050102010706020507" pitchFamily="18" charset="2"/>
              <a:buChar char=""/>
            </a:pPr>
            <a:r>
              <a:rPr lang="pt-BR" dirty="0">
                <a:latin typeface="Barlow"/>
                <a:ea typeface="Times New Roman" panose="02020603050405020304" pitchFamily="18" charset="0"/>
              </a:rPr>
              <a:t>Localização dos baixos;</a:t>
            </a:r>
          </a:p>
          <a:p>
            <a:pPr marL="342900" lvl="0" indent="-342900">
              <a:lnSpc>
                <a:spcPct val="150000"/>
              </a:lnSpc>
              <a:buFont typeface="Symbol" panose="05050102010706020507" pitchFamily="18" charset="2"/>
              <a:buChar char=""/>
            </a:pPr>
            <a:r>
              <a:rPr lang="pt-BR" dirty="0">
                <a:latin typeface="Barlow"/>
                <a:ea typeface="Times New Roman" panose="02020603050405020304" pitchFamily="18" charset="0"/>
              </a:rPr>
              <a:t>Postura;</a:t>
            </a:r>
          </a:p>
          <a:p>
            <a:pPr marL="342900" lvl="0" indent="-342900">
              <a:lnSpc>
                <a:spcPct val="150000"/>
              </a:lnSpc>
              <a:buFont typeface="Symbol" panose="05050102010706020507" pitchFamily="18" charset="2"/>
              <a:buChar char=""/>
            </a:pPr>
            <a:r>
              <a:rPr lang="pt-BR" dirty="0">
                <a:latin typeface="Barlow"/>
                <a:ea typeface="Times New Roman" panose="02020603050405020304" pitchFamily="18" charset="0"/>
              </a:rPr>
              <a:t>Cifras;</a:t>
            </a:r>
          </a:p>
          <a:p>
            <a:pPr marL="342900" lvl="0" indent="-342900">
              <a:lnSpc>
                <a:spcPct val="150000"/>
              </a:lnSpc>
              <a:buFont typeface="Symbol" panose="05050102010706020507" pitchFamily="18" charset="2"/>
              <a:buChar char=""/>
            </a:pPr>
            <a:r>
              <a:rPr lang="pt-BR" dirty="0">
                <a:latin typeface="Barlow"/>
                <a:ea typeface="Times New Roman" panose="02020603050405020304" pitchFamily="18" charset="0"/>
              </a:rPr>
              <a:t>Partituras;</a:t>
            </a:r>
          </a:p>
          <a:p>
            <a:pPr marL="342900" lvl="0" indent="-342900">
              <a:lnSpc>
                <a:spcPct val="150000"/>
              </a:lnSpc>
              <a:buFont typeface="Symbol" panose="05050102010706020507" pitchFamily="18" charset="2"/>
              <a:buChar char=""/>
            </a:pPr>
            <a:r>
              <a:rPr lang="pt-BR" dirty="0">
                <a:latin typeface="Barlow"/>
                <a:ea typeface="Times New Roman" panose="02020603050405020304" pitchFamily="18" charset="0"/>
              </a:rPr>
              <a:t>Ritmos variados;</a:t>
            </a:r>
          </a:p>
          <a:p>
            <a:pPr marL="342900" lvl="0" indent="-342900">
              <a:lnSpc>
                <a:spcPct val="150000"/>
              </a:lnSpc>
              <a:buFont typeface="Symbol" panose="05050102010706020507" pitchFamily="18" charset="2"/>
              <a:buChar char=""/>
            </a:pPr>
            <a:r>
              <a:rPr lang="pt-BR" dirty="0">
                <a:latin typeface="Barlow"/>
                <a:ea typeface="Times New Roman" panose="02020603050405020304" pitchFamily="18" charset="0"/>
              </a:rPr>
              <a:t>Arpejos;</a:t>
            </a:r>
          </a:p>
          <a:p>
            <a:pPr marL="342900" lvl="0" indent="-342900">
              <a:lnSpc>
                <a:spcPct val="150000"/>
              </a:lnSpc>
              <a:buFont typeface="Symbol" panose="05050102010706020507" pitchFamily="18" charset="2"/>
              <a:buChar char=""/>
            </a:pPr>
            <a:r>
              <a:rPr lang="pt-BR" dirty="0">
                <a:latin typeface="Barlow"/>
                <a:ea typeface="Times New Roman" panose="02020603050405020304" pitchFamily="18" charset="0"/>
              </a:rPr>
              <a:t>Escalas;</a:t>
            </a:r>
          </a:p>
          <a:p>
            <a:pPr marL="342900" lvl="0" indent="-342900">
              <a:lnSpc>
                <a:spcPct val="150000"/>
              </a:lnSpc>
              <a:buFont typeface="Symbol" panose="05050102010706020507" pitchFamily="18" charset="2"/>
              <a:buChar char=""/>
            </a:pPr>
            <a:r>
              <a:rPr lang="pt-BR" dirty="0">
                <a:latin typeface="Barlow"/>
                <a:ea typeface="Times New Roman" panose="02020603050405020304" pitchFamily="18" charset="0"/>
              </a:rPr>
              <a:t>Repertório diverso</a:t>
            </a:r>
            <a:r>
              <a:rPr lang="pt-BR" dirty="0" smtClean="0">
                <a:latin typeface="Barlow"/>
                <a:ea typeface="Times New Roman" panose="02020603050405020304" pitchFamily="18" charset="0"/>
              </a:rPr>
              <a:t>;</a:t>
            </a:r>
          </a:p>
          <a:p>
            <a:pPr marL="342900" indent="-342900">
              <a:lnSpc>
                <a:spcPct val="150000"/>
              </a:lnSpc>
              <a:buFont typeface="Symbol" panose="05050102010706020507" pitchFamily="18" charset="2"/>
              <a:buChar char=""/>
            </a:pPr>
            <a:r>
              <a:rPr lang="pt-BR" dirty="0" smtClean="0">
                <a:latin typeface="Barlow"/>
                <a:ea typeface="Times New Roman" panose="02020603050405020304" pitchFamily="18" charset="0"/>
              </a:rPr>
              <a:t>Interpretação;</a:t>
            </a:r>
          </a:p>
          <a:p>
            <a:pPr marL="342900" lvl="0" indent="-342900">
              <a:lnSpc>
                <a:spcPct val="150000"/>
              </a:lnSpc>
              <a:buFont typeface="Symbol" panose="05050102010706020507" pitchFamily="18" charset="2"/>
              <a:buChar char=""/>
            </a:pPr>
            <a:endParaRPr lang="pt-BR" dirty="0">
              <a:latin typeface="Barlow"/>
              <a:ea typeface="Times New Roman" panose="02020603050405020304" pitchFamily="18" charset="0"/>
            </a:endParaRPr>
          </a:p>
          <a:p>
            <a:pPr marL="342900" lvl="0" indent="-342900">
              <a:lnSpc>
                <a:spcPct val="150000"/>
              </a:lnSpc>
              <a:buFont typeface="Symbol" panose="05050102010706020507" pitchFamily="18" charset="2"/>
              <a:buChar char=""/>
            </a:pPr>
            <a:endParaRPr lang="pt-BR" dirty="0">
              <a:latin typeface="Barlow"/>
              <a:ea typeface="Times New Roman" panose="02020603050405020304" pitchFamily="18" charset="0"/>
            </a:endParaRPr>
          </a:p>
          <a:p>
            <a:pPr marL="342900" lvl="0" indent="-342900">
              <a:lnSpc>
                <a:spcPct val="150000"/>
              </a:lnSpc>
              <a:buFont typeface="Symbol" panose="05050102010706020507" pitchFamily="18" charset="2"/>
              <a:buChar char=""/>
            </a:pPr>
            <a:endParaRPr lang="pt-BR" dirty="0">
              <a:latin typeface="Barlow"/>
              <a:ea typeface="Times New Roman" panose="02020603050405020304" pitchFamily="18" charset="0"/>
            </a:endParaRPr>
          </a:p>
          <a:p>
            <a:pPr lvl="0">
              <a:lnSpc>
                <a:spcPct val="150000"/>
              </a:lnSpc>
            </a:pPr>
            <a:endParaRPr lang="pt-BR" dirty="0">
              <a:latin typeface="Barlow"/>
              <a:ea typeface="Times New Roman" panose="02020603050405020304" pitchFamily="18" charset="0"/>
            </a:endParaRPr>
          </a:p>
          <a:p>
            <a:pPr marL="342900" lvl="0" indent="-342900">
              <a:lnSpc>
                <a:spcPct val="150000"/>
              </a:lnSpc>
              <a:buFont typeface="Symbol" panose="05050102010706020507" pitchFamily="18" charset="2"/>
              <a:buChar char=""/>
            </a:pPr>
            <a:r>
              <a:rPr lang="pt-BR" dirty="0" smtClean="0">
                <a:latin typeface="Barlow"/>
                <a:ea typeface="Times New Roman" panose="02020603050405020304" pitchFamily="18" charset="0"/>
              </a:rPr>
              <a:t>Fraseado</a:t>
            </a:r>
            <a:r>
              <a:rPr lang="pt-BR" dirty="0">
                <a:latin typeface="Barlow"/>
                <a:ea typeface="Times New Roman" panose="02020603050405020304" pitchFamily="18" charset="0"/>
              </a:rPr>
              <a:t>;</a:t>
            </a:r>
          </a:p>
          <a:p>
            <a:pPr marL="342900" lvl="0" indent="-342900">
              <a:lnSpc>
                <a:spcPct val="150000"/>
              </a:lnSpc>
              <a:buFont typeface="Symbol" panose="05050102010706020507" pitchFamily="18" charset="2"/>
              <a:buChar char=""/>
            </a:pPr>
            <a:r>
              <a:rPr lang="pt-BR" dirty="0">
                <a:latin typeface="Barlow"/>
                <a:ea typeface="Times New Roman" panose="02020603050405020304" pitchFamily="18" charset="0"/>
              </a:rPr>
              <a:t>Improviso;</a:t>
            </a:r>
          </a:p>
          <a:p>
            <a:pPr marL="342900" lvl="0" indent="-342900">
              <a:lnSpc>
                <a:spcPct val="150000"/>
              </a:lnSpc>
              <a:buFont typeface="Symbol" panose="05050102010706020507" pitchFamily="18" charset="2"/>
              <a:buChar char=""/>
            </a:pPr>
            <a:r>
              <a:rPr lang="pt-BR" dirty="0">
                <a:latin typeface="Barlow"/>
                <a:ea typeface="Times New Roman" panose="02020603050405020304" pitchFamily="18" charset="0"/>
              </a:rPr>
              <a:t>Harmonização;</a:t>
            </a:r>
          </a:p>
          <a:p>
            <a:pPr marL="342900" lvl="0" indent="-342900">
              <a:lnSpc>
                <a:spcPct val="150000"/>
              </a:lnSpc>
              <a:buFont typeface="Symbol" panose="05050102010706020507" pitchFamily="18" charset="2"/>
              <a:buChar char=""/>
            </a:pPr>
            <a:r>
              <a:rPr lang="pt-BR" dirty="0">
                <a:latin typeface="Barlow"/>
                <a:ea typeface="Times New Roman" panose="02020603050405020304" pitchFamily="18" charset="0"/>
              </a:rPr>
              <a:t>Chorinho;</a:t>
            </a:r>
          </a:p>
          <a:p>
            <a:pPr marL="342900" lvl="0" indent="-342900">
              <a:lnSpc>
                <a:spcPct val="150000"/>
              </a:lnSpc>
              <a:buFont typeface="Symbol" panose="05050102010706020507" pitchFamily="18" charset="2"/>
              <a:buChar char=""/>
            </a:pPr>
            <a:r>
              <a:rPr lang="pt-BR" dirty="0">
                <a:latin typeface="Barlow"/>
                <a:ea typeface="Times New Roman" panose="02020603050405020304" pitchFamily="18" charset="0"/>
              </a:rPr>
              <a:t>Bases para acompanhamento de exercícios; </a:t>
            </a:r>
          </a:p>
          <a:p>
            <a:pPr marL="342900" lvl="0" indent="-342900">
              <a:lnSpc>
                <a:spcPct val="150000"/>
              </a:lnSpc>
              <a:buFont typeface="Symbol" panose="05050102010706020507" pitchFamily="18" charset="2"/>
              <a:buChar char=""/>
            </a:pPr>
            <a:r>
              <a:rPr lang="pt-BR" dirty="0">
                <a:latin typeface="Barlow"/>
                <a:ea typeface="Times New Roman" panose="02020603050405020304" pitchFamily="18" charset="0"/>
              </a:rPr>
              <a:t>Repertório didático;</a:t>
            </a:r>
          </a:p>
          <a:p>
            <a:pPr marL="342900" lvl="0" indent="-342900">
              <a:lnSpc>
                <a:spcPct val="150000"/>
              </a:lnSpc>
              <a:buFont typeface="Symbol" panose="05050102010706020507" pitchFamily="18" charset="2"/>
              <a:buChar char=""/>
            </a:pPr>
            <a:r>
              <a:rPr lang="pt-BR" dirty="0">
                <a:latin typeface="Barlow"/>
                <a:ea typeface="Times New Roman" panose="02020603050405020304" pitchFamily="18" charset="0"/>
              </a:rPr>
              <a:t>Repertório seguindo o gosto musical do aluno.</a:t>
            </a:r>
            <a:endParaRPr lang="pt-BR" dirty="0">
              <a:effectLst/>
              <a:latin typeface="Barlow"/>
              <a:ea typeface="Times New Roman" panose="02020603050405020304" pitchFamily="18" charset="0"/>
            </a:endParaRPr>
          </a:p>
        </p:txBody>
      </p:sp>
      <p:pic>
        <p:nvPicPr>
          <p:cNvPr id="4" name="Imagem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78849" y="2161309"/>
            <a:ext cx="3544222" cy="4190735"/>
          </a:xfrm>
          <a:prstGeom prst="rect">
            <a:avLst/>
          </a:prstGeom>
        </p:spPr>
      </p:pic>
      <p:sp>
        <p:nvSpPr>
          <p:cNvPr id="6" name="Retângulo 5"/>
          <p:cNvSpPr/>
          <p:nvPr/>
        </p:nvSpPr>
        <p:spPr>
          <a:xfrm>
            <a:off x="5643441" y="1083039"/>
            <a:ext cx="4645824" cy="461665"/>
          </a:xfrm>
          <a:prstGeom prst="rect">
            <a:avLst/>
          </a:prstGeom>
        </p:spPr>
        <p:txBody>
          <a:bodyPr wrap="none">
            <a:spAutoFit/>
          </a:bodyPr>
          <a:lstStyle/>
          <a:p>
            <a:pPr algn="just"/>
            <a:r>
              <a:rPr lang="pt-BR" sz="2400" dirty="0" smtClean="0">
                <a:solidFill>
                  <a:srgbClr val="303951"/>
                </a:solidFill>
                <a:latin typeface="Barlow Regular"/>
                <a:ea typeface="Times New Roman" panose="02020603050405020304" pitchFamily="18" charset="0"/>
              </a:rPr>
              <a:t>CONTEÚDO PROGRAMÁTICO:</a:t>
            </a:r>
            <a:endParaRPr lang="pt-BR" sz="2400" dirty="0">
              <a:solidFill>
                <a:srgbClr val="303951"/>
              </a:solidFill>
              <a:latin typeface="Barlow Regular"/>
              <a:ea typeface="Times New Roman" panose="02020603050405020304" pitchFamily="18" charset="0"/>
            </a:endParaRPr>
          </a:p>
        </p:txBody>
      </p:sp>
    </p:spTree>
    <p:extLst>
      <p:ext uri="{BB962C8B-B14F-4D97-AF65-F5344CB8AC3E}">
        <p14:creationId xmlns="" xmlns:p14="http://schemas.microsoft.com/office/powerpoint/2010/main" val="124092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5" name="Imagem 4">
            <a:extLst>
              <a:ext uri="{FF2B5EF4-FFF2-40B4-BE49-F238E27FC236}">
                <a16:creationId xmlns="" xmlns:a16="http://schemas.microsoft.com/office/drawing/2014/main" id="{4A49C810-083B-FD03-85C7-0AF6447809EA}"/>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72372" y="215001"/>
            <a:ext cx="771857" cy="952207"/>
          </a:xfrm>
          <a:prstGeom prst="rect">
            <a:avLst/>
          </a:prstGeom>
          <a:effectLst/>
        </p:spPr>
      </p:pic>
      <p:pic>
        <p:nvPicPr>
          <p:cNvPr id="13" name="Imagem 12">
            <a:extLst>
              <a:ext uri="{FF2B5EF4-FFF2-40B4-BE49-F238E27FC236}">
                <a16:creationId xmlns="" xmlns:a16="http://schemas.microsoft.com/office/drawing/2014/main" id="{FBE2B466-47AD-4EA3-30A1-49A4F30A937A}"/>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532844" y="215001"/>
            <a:ext cx="2617466" cy="1034101"/>
          </a:xfrm>
          <a:prstGeom prst="rect">
            <a:avLst/>
          </a:prstGeom>
          <a:effectLst/>
        </p:spPr>
      </p:pic>
      <p:sp>
        <p:nvSpPr>
          <p:cNvPr id="15" name="November 2022">
            <a:extLst>
              <a:ext uri="{FF2B5EF4-FFF2-40B4-BE49-F238E27FC236}">
                <a16:creationId xmlns="" xmlns:a16="http://schemas.microsoft.com/office/drawing/2014/main" id="{BC0B9DCD-C786-FFD7-5AE1-3096F055F861}"/>
              </a:ext>
            </a:extLst>
          </p:cNvPr>
          <p:cNvSpPr txBox="1"/>
          <p:nvPr/>
        </p:nvSpPr>
        <p:spPr>
          <a:xfrm>
            <a:off x="10364077" y="424370"/>
            <a:ext cx="1458057" cy="2667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397" tIns="25397" rIns="25397" bIns="25397">
            <a:spAutoFit/>
          </a:bodyPr>
          <a:lstStyle>
            <a:lvl1pPr algn="l">
              <a:defRPr b="0">
                <a:solidFill>
                  <a:srgbClr val="535454"/>
                </a:solidFill>
                <a:latin typeface="Barlow Bold"/>
                <a:ea typeface="Barlow Bold"/>
                <a:cs typeface="Barlow Bold"/>
                <a:sym typeface="Barlow Bold"/>
              </a:defRPr>
            </a:lvl1pPr>
          </a:lstStyle>
          <a:p>
            <a:pPr marL="0" marR="0" lvl="0" indent="0" algn="ctr" defTabSz="412709" rtl="0" eaLnBrk="1" fontAlgn="auto" latinLnBrk="0" hangingPunct="0">
              <a:lnSpc>
                <a:spcPct val="100000"/>
              </a:lnSpc>
              <a:spcBef>
                <a:spcPts val="0"/>
              </a:spcBef>
              <a:spcAft>
                <a:spcPts val="0"/>
              </a:spcAft>
              <a:buClrTx/>
              <a:buSzTx/>
              <a:buFontTx/>
              <a:buNone/>
              <a:tabLst/>
              <a:defRPr/>
            </a:pPr>
            <a:r>
              <a:rPr kumimoji="0" lang="pt-BR" sz="1400" b="0" i="0" u="none" strike="noStrike" kern="0" cap="none" spc="0" normalizeH="0" baseline="0" noProof="0" dirty="0">
                <a:ln>
                  <a:noFill/>
                </a:ln>
                <a:solidFill>
                  <a:prstClr val="white"/>
                </a:solidFill>
                <a:effectLst/>
                <a:uLnTx/>
                <a:uFillTx/>
                <a:latin typeface="Barlow Bold"/>
                <a:sym typeface="Barlow Bold"/>
              </a:rPr>
              <a:t>Muito Obrigado!</a:t>
            </a:r>
          </a:p>
        </p:txBody>
      </p:sp>
      <p:sp>
        <p:nvSpPr>
          <p:cNvPr id="18" name="November 2022">
            <a:extLst>
              <a:ext uri="{FF2B5EF4-FFF2-40B4-BE49-F238E27FC236}">
                <a16:creationId xmlns="" xmlns:a16="http://schemas.microsoft.com/office/drawing/2014/main" id="{E462F5D3-2D34-BF30-100C-60F453AC6E0F}"/>
              </a:ext>
            </a:extLst>
          </p:cNvPr>
          <p:cNvSpPr txBox="1"/>
          <p:nvPr/>
        </p:nvSpPr>
        <p:spPr>
          <a:xfrm>
            <a:off x="8462513" y="691104"/>
            <a:ext cx="3359621" cy="2051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397" tIns="25397" rIns="25397" bIns="25397">
            <a:spAutoFit/>
          </a:bodyPr>
          <a:lstStyle>
            <a:lvl1pPr algn="l">
              <a:defRPr b="0">
                <a:solidFill>
                  <a:srgbClr val="535454"/>
                </a:solidFill>
                <a:latin typeface="Barlow Bold"/>
                <a:ea typeface="Barlow Bold"/>
                <a:cs typeface="Barlow Bold"/>
                <a:sym typeface="Barlow Bold"/>
              </a:defRPr>
            </a:lvl1pPr>
          </a:lstStyle>
          <a:p>
            <a:pPr marL="0" marR="0" lvl="0" indent="0" algn="r" defTabSz="412709" rtl="0" eaLnBrk="1" fontAlgn="auto" latinLnBrk="0" hangingPunct="0">
              <a:lnSpc>
                <a:spcPct val="100000"/>
              </a:lnSpc>
              <a:spcBef>
                <a:spcPts val="0"/>
              </a:spcBef>
              <a:spcAft>
                <a:spcPts val="0"/>
              </a:spcAft>
              <a:buClrTx/>
              <a:buSzTx/>
              <a:buFontTx/>
              <a:buNone/>
              <a:tabLst/>
              <a:defRPr/>
            </a:pPr>
            <a:r>
              <a:rPr kumimoji="0" lang="pt-BR" sz="1000" b="0" i="0" u="none" strike="noStrike" kern="0" cap="none" spc="0" normalizeH="0" baseline="0" noProof="0" dirty="0">
                <a:ln>
                  <a:noFill/>
                </a:ln>
                <a:solidFill>
                  <a:prstClr val="white"/>
                </a:solidFill>
                <a:effectLst/>
                <a:uLnTx/>
                <a:uFillTx/>
                <a:latin typeface="Barlow Bold"/>
                <a:sym typeface="Barlow Bold"/>
              </a:rPr>
              <a:t>Marcos Romani Diretor de Cultura e Turismo de Ibiporã</a:t>
            </a:r>
          </a:p>
        </p:txBody>
      </p:sp>
      <p:pic>
        <p:nvPicPr>
          <p:cNvPr id="20" name="Imagem 19">
            <a:extLst>
              <a:ext uri="{FF2B5EF4-FFF2-40B4-BE49-F238E27FC236}">
                <a16:creationId xmlns="" xmlns:a16="http://schemas.microsoft.com/office/drawing/2014/main" id="{6F44CBE5-F5ED-9187-3880-19443767BEAB}"/>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640273" y="215001"/>
            <a:ext cx="3174616" cy="1034101"/>
          </a:xfrm>
          <a:prstGeom prst="rect">
            <a:avLst/>
          </a:prstGeom>
        </p:spPr>
      </p:pic>
    </p:spTree>
    <p:extLst>
      <p:ext uri="{BB962C8B-B14F-4D97-AF65-F5344CB8AC3E}">
        <p14:creationId xmlns="" xmlns:p14="http://schemas.microsoft.com/office/powerpoint/2010/main" val="178935266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Demo Text">
            <a:extLst>
              <a:ext uri="{FF2B5EF4-FFF2-40B4-BE49-F238E27FC236}">
                <a16:creationId xmlns="" xmlns:a16="http://schemas.microsoft.com/office/drawing/2014/main" id="{8A31F1B5-282B-C558-094A-CC1392B76E36}"/>
              </a:ext>
            </a:extLst>
          </p:cNvPr>
          <p:cNvSpPr txBox="1"/>
          <p:nvPr/>
        </p:nvSpPr>
        <p:spPr>
          <a:xfrm>
            <a:off x="2711063" y="118760"/>
            <a:ext cx="6769875" cy="7899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7000" b="0">
                <a:solidFill>
                  <a:srgbClr val="3A4863"/>
                </a:solidFill>
                <a:latin typeface="Barlow Regular"/>
                <a:ea typeface="Barlow Regular"/>
                <a:cs typeface="Barlow Regular"/>
                <a:sym typeface="Barlow Regular"/>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pt-BR" sz="4800" b="1" i="0" u="none" strike="noStrike" kern="0" cap="none" spc="0" normalizeH="0" baseline="0" noProof="0" dirty="0">
                <a:ln>
                  <a:noFill/>
                </a:ln>
                <a:solidFill>
                  <a:srgbClr val="373F4C"/>
                </a:solidFill>
                <a:effectLst/>
                <a:uLnTx/>
                <a:uFillTx/>
                <a:latin typeface="Barlow Regular"/>
                <a:sym typeface="Barlow Regular"/>
              </a:rPr>
              <a:t>NÚCLEOS DE ENSINO</a:t>
            </a:r>
            <a:endParaRPr kumimoji="0" sz="4800" b="1" i="0" u="none" strike="noStrike" kern="0" cap="none" spc="0" normalizeH="0" baseline="0" noProof="0" dirty="0">
              <a:ln>
                <a:noFill/>
              </a:ln>
              <a:solidFill>
                <a:srgbClr val="373F4C"/>
              </a:solidFill>
              <a:effectLst/>
              <a:uLnTx/>
              <a:uFillTx/>
              <a:latin typeface="Barlow Regular"/>
              <a:sym typeface="Barlow Regular"/>
            </a:endParaRPr>
          </a:p>
        </p:txBody>
      </p:sp>
    </p:spTree>
    <p:extLst>
      <p:ext uri="{BB962C8B-B14F-4D97-AF65-F5344CB8AC3E}">
        <p14:creationId xmlns="" xmlns:p14="http://schemas.microsoft.com/office/powerpoint/2010/main" val="215920418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Freeform 6">
            <a:extLst>
              <a:ext uri="{FF2B5EF4-FFF2-40B4-BE49-F238E27FC236}">
                <a16:creationId xmlns="" xmlns:a16="http://schemas.microsoft.com/office/drawing/2014/main" id="{394269A5-86C4-45E8-ACE5-9223DEE2C768}"/>
              </a:ext>
            </a:extLst>
          </p:cNvPr>
          <p:cNvSpPr>
            <a:spLocks noChangeArrowheads="1"/>
          </p:cNvSpPr>
          <p:nvPr/>
        </p:nvSpPr>
        <p:spPr bwMode="auto">
          <a:xfrm>
            <a:off x="5265356" y="3771970"/>
            <a:ext cx="1630614" cy="435616"/>
          </a:xfrm>
          <a:custGeom>
            <a:avLst/>
            <a:gdLst>
              <a:gd name="T0" fmla="*/ 3663 w 3664"/>
              <a:gd name="T1" fmla="*/ 978 h 979"/>
              <a:gd name="T2" fmla="*/ 3663 w 3664"/>
              <a:gd name="T3" fmla="*/ 978 h 979"/>
              <a:gd name="T4" fmla="*/ 1823 w 3664"/>
              <a:gd name="T5" fmla="*/ 0 h 979"/>
              <a:gd name="T6" fmla="*/ 1823 w 3664"/>
              <a:gd name="T7" fmla="*/ 0 h 979"/>
              <a:gd name="T8" fmla="*/ 0 w 3664"/>
              <a:gd name="T9" fmla="*/ 954 h 979"/>
            </a:gdLst>
            <a:ahLst/>
            <a:cxnLst>
              <a:cxn ang="0">
                <a:pos x="T0" y="T1"/>
              </a:cxn>
              <a:cxn ang="0">
                <a:pos x="T2" y="T3"/>
              </a:cxn>
              <a:cxn ang="0">
                <a:pos x="T4" y="T5"/>
              </a:cxn>
              <a:cxn ang="0">
                <a:pos x="T6" y="T7"/>
              </a:cxn>
              <a:cxn ang="0">
                <a:pos x="T8" y="T9"/>
              </a:cxn>
            </a:cxnLst>
            <a:rect l="0" t="0" r="r" b="b"/>
            <a:pathLst>
              <a:path w="3664" h="979">
                <a:moveTo>
                  <a:pt x="3663" y="978"/>
                </a:moveTo>
                <a:lnTo>
                  <a:pt x="3663" y="978"/>
                </a:lnTo>
                <a:cubicBezTo>
                  <a:pt x="3264" y="388"/>
                  <a:pt x="2589" y="0"/>
                  <a:pt x="1823" y="0"/>
                </a:cubicBezTo>
                <a:lnTo>
                  <a:pt x="1823" y="0"/>
                </a:lnTo>
                <a:cubicBezTo>
                  <a:pt x="1068" y="0"/>
                  <a:pt x="400" y="377"/>
                  <a:pt x="0" y="954"/>
                </a:cubicBezTo>
              </a:path>
            </a:pathLst>
          </a:custGeom>
          <a:noFill/>
          <a:ln w="63500" cap="flat">
            <a:solidFill>
              <a:schemeClr val="accent2">
                <a:lumMod val="60000"/>
                <a:lumOff val="40000"/>
              </a:schemeClr>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endParaRPr lang="en-US" sz="3266" dirty="0">
              <a:latin typeface="Montserrat" panose="00000500000000000000" pitchFamily="2" charset="0"/>
            </a:endParaRPr>
          </a:p>
        </p:txBody>
      </p:sp>
      <p:sp>
        <p:nvSpPr>
          <p:cNvPr id="97" name="TextBox 96">
            <a:extLst>
              <a:ext uri="{FF2B5EF4-FFF2-40B4-BE49-F238E27FC236}">
                <a16:creationId xmlns="" xmlns:a16="http://schemas.microsoft.com/office/drawing/2014/main" id="{03C9F35B-8046-46D9-9894-8CF4967A6433}"/>
              </a:ext>
            </a:extLst>
          </p:cNvPr>
          <p:cNvSpPr txBox="1"/>
          <p:nvPr/>
        </p:nvSpPr>
        <p:spPr>
          <a:xfrm>
            <a:off x="3921542" y="547062"/>
            <a:ext cx="4710300" cy="630942"/>
          </a:xfrm>
          <a:prstGeom prst="rect">
            <a:avLst/>
          </a:prstGeom>
          <a:noFill/>
        </p:spPr>
        <p:txBody>
          <a:bodyPr wrap="square" rtlCol="0" anchor="b">
            <a:spAutoFit/>
          </a:bodyPr>
          <a:lstStyle/>
          <a:p>
            <a:pPr algn="ctr"/>
            <a:r>
              <a:rPr lang="es-NI" sz="3500" b="1" spc="-145" dirty="0">
                <a:solidFill>
                  <a:schemeClr val="tx2"/>
                </a:solidFill>
                <a:latin typeface="Montserrat" pitchFamily="2" charset="77"/>
                <a:cs typeface="Poppins" pitchFamily="2" charset="77"/>
              </a:rPr>
              <a:t>ORGANOGRAMA</a:t>
            </a:r>
            <a:endParaRPr lang="en-US" sz="3500" b="1" spc="-145" dirty="0">
              <a:solidFill>
                <a:schemeClr val="tx2"/>
              </a:solidFill>
              <a:latin typeface="Montserrat" pitchFamily="2" charset="77"/>
              <a:cs typeface="Poppins" pitchFamily="2" charset="77"/>
            </a:endParaRPr>
          </a:p>
        </p:txBody>
      </p:sp>
      <p:sp>
        <p:nvSpPr>
          <p:cNvPr id="98" name="TextBox 97">
            <a:extLst>
              <a:ext uri="{FF2B5EF4-FFF2-40B4-BE49-F238E27FC236}">
                <a16:creationId xmlns="" xmlns:a16="http://schemas.microsoft.com/office/drawing/2014/main" id="{7DCEB9D8-AEF4-4B6E-B952-47374C425C99}"/>
              </a:ext>
            </a:extLst>
          </p:cNvPr>
          <p:cNvSpPr txBox="1"/>
          <p:nvPr/>
        </p:nvSpPr>
        <p:spPr>
          <a:xfrm>
            <a:off x="4406466" y="1161139"/>
            <a:ext cx="2995853" cy="323165"/>
          </a:xfrm>
          <a:prstGeom prst="rect">
            <a:avLst/>
          </a:prstGeom>
          <a:noFill/>
        </p:spPr>
        <p:txBody>
          <a:bodyPr wrap="square" rtlCol="0">
            <a:spAutoFit/>
          </a:bodyPr>
          <a:lstStyle/>
          <a:p>
            <a:pPr algn="ctr"/>
            <a:r>
              <a:rPr lang="en-US" sz="1500" spc="-60" dirty="0">
                <a:latin typeface="Montserrat" pitchFamily="2" charset="77"/>
                <a:cs typeface="Poppins" pitchFamily="2" charset="77"/>
              </a:rPr>
              <a:t>FUNCIONAL / TRADICIONAL</a:t>
            </a:r>
          </a:p>
        </p:txBody>
      </p:sp>
      <p:sp>
        <p:nvSpPr>
          <p:cNvPr id="101" name="TextBox 100">
            <a:extLst>
              <a:ext uri="{FF2B5EF4-FFF2-40B4-BE49-F238E27FC236}">
                <a16:creationId xmlns="" xmlns:a16="http://schemas.microsoft.com/office/drawing/2014/main" id="{0880B617-C0C9-49D9-A584-F73129C7D45B}"/>
              </a:ext>
            </a:extLst>
          </p:cNvPr>
          <p:cNvSpPr txBox="1"/>
          <p:nvPr/>
        </p:nvSpPr>
        <p:spPr>
          <a:xfrm>
            <a:off x="3063346" y="3291897"/>
            <a:ext cx="1799628" cy="584775"/>
          </a:xfrm>
          <a:prstGeom prst="rect">
            <a:avLst/>
          </a:prstGeom>
          <a:noFill/>
        </p:spPr>
        <p:txBody>
          <a:bodyPr wrap="square" rtlCol="0" anchor="b">
            <a:spAutoFit/>
          </a:bodyPr>
          <a:lstStyle/>
          <a:p>
            <a:pPr algn="ctr"/>
            <a:r>
              <a:rPr lang="en-US" sz="1600" b="1" spc="-15" dirty="0">
                <a:solidFill>
                  <a:schemeClr val="tx1">
                    <a:lumMod val="50000"/>
                  </a:schemeClr>
                </a:solidFill>
                <a:latin typeface="Montserrat" pitchFamily="2" charset="77"/>
                <a:cs typeface="Poppins" pitchFamily="2" charset="77"/>
              </a:rPr>
              <a:t>MARCOS ROMANI</a:t>
            </a:r>
          </a:p>
        </p:txBody>
      </p:sp>
      <p:sp>
        <p:nvSpPr>
          <p:cNvPr id="102" name="TextBox 101">
            <a:extLst>
              <a:ext uri="{FF2B5EF4-FFF2-40B4-BE49-F238E27FC236}">
                <a16:creationId xmlns="" xmlns:a16="http://schemas.microsoft.com/office/drawing/2014/main" id="{433DCDCC-F85A-4FF8-80A7-ADEE9DA15C66}"/>
              </a:ext>
            </a:extLst>
          </p:cNvPr>
          <p:cNvSpPr txBox="1"/>
          <p:nvPr/>
        </p:nvSpPr>
        <p:spPr>
          <a:xfrm>
            <a:off x="3063346" y="3807842"/>
            <a:ext cx="1799628" cy="303481"/>
          </a:xfrm>
          <a:prstGeom prst="rect">
            <a:avLst/>
          </a:prstGeom>
          <a:noFill/>
        </p:spPr>
        <p:txBody>
          <a:bodyPr wrap="square" rtlCol="0">
            <a:spAutoFit/>
          </a:bodyPr>
          <a:lstStyle/>
          <a:p>
            <a:pPr algn="ctr">
              <a:lnSpc>
                <a:spcPts val="1800"/>
              </a:lnSpc>
            </a:pPr>
            <a:r>
              <a:rPr lang="en-US" sz="1200" spc="-15" dirty="0">
                <a:solidFill>
                  <a:schemeClr val="tx1">
                    <a:lumMod val="50000"/>
                  </a:schemeClr>
                </a:solidFill>
                <a:latin typeface="Montserrat" pitchFamily="2" charset="77"/>
                <a:cs typeface="Poppins" pitchFamily="2" charset="77"/>
              </a:rPr>
              <a:t>DIRETOR CEFAC</a:t>
            </a:r>
          </a:p>
        </p:txBody>
      </p:sp>
      <p:sp>
        <p:nvSpPr>
          <p:cNvPr id="105" name="TextBox 104">
            <a:extLst>
              <a:ext uri="{FF2B5EF4-FFF2-40B4-BE49-F238E27FC236}">
                <a16:creationId xmlns="" xmlns:a16="http://schemas.microsoft.com/office/drawing/2014/main" id="{EDF07444-8160-412B-A19F-4096D62B1458}"/>
              </a:ext>
            </a:extLst>
          </p:cNvPr>
          <p:cNvSpPr txBox="1"/>
          <p:nvPr/>
        </p:nvSpPr>
        <p:spPr>
          <a:xfrm>
            <a:off x="5184819" y="3961594"/>
            <a:ext cx="1799628" cy="338554"/>
          </a:xfrm>
          <a:prstGeom prst="rect">
            <a:avLst/>
          </a:prstGeom>
          <a:noFill/>
        </p:spPr>
        <p:txBody>
          <a:bodyPr wrap="square" rtlCol="0" anchor="b">
            <a:spAutoFit/>
          </a:bodyPr>
          <a:lstStyle/>
          <a:p>
            <a:pPr algn="ctr"/>
            <a:r>
              <a:rPr lang="en-US" sz="1600" b="1" spc="-15" dirty="0">
                <a:solidFill>
                  <a:schemeClr val="tx1">
                    <a:lumMod val="50000"/>
                  </a:schemeClr>
                </a:solidFill>
                <a:latin typeface="Montserrat" pitchFamily="2" charset="77"/>
                <a:cs typeface="Poppins" pitchFamily="2" charset="77"/>
              </a:rPr>
              <a:t>LÍDERES</a:t>
            </a:r>
          </a:p>
        </p:txBody>
      </p:sp>
      <p:sp>
        <p:nvSpPr>
          <p:cNvPr id="106" name="TextBox 105">
            <a:extLst>
              <a:ext uri="{FF2B5EF4-FFF2-40B4-BE49-F238E27FC236}">
                <a16:creationId xmlns="" xmlns:a16="http://schemas.microsoft.com/office/drawing/2014/main" id="{80B4B3AE-75B7-42F8-A8F9-A82DF20AAF72}"/>
              </a:ext>
            </a:extLst>
          </p:cNvPr>
          <p:cNvSpPr txBox="1"/>
          <p:nvPr/>
        </p:nvSpPr>
        <p:spPr>
          <a:xfrm>
            <a:off x="5184819" y="4186723"/>
            <a:ext cx="1799628" cy="303481"/>
          </a:xfrm>
          <a:prstGeom prst="rect">
            <a:avLst/>
          </a:prstGeom>
          <a:noFill/>
        </p:spPr>
        <p:txBody>
          <a:bodyPr wrap="square" rtlCol="0">
            <a:spAutoFit/>
          </a:bodyPr>
          <a:lstStyle/>
          <a:p>
            <a:pPr algn="ctr">
              <a:lnSpc>
                <a:spcPts val="1800"/>
              </a:lnSpc>
            </a:pPr>
            <a:r>
              <a:rPr lang="en-US" sz="1200" spc="-15" dirty="0">
                <a:solidFill>
                  <a:schemeClr val="tx1">
                    <a:lumMod val="50000"/>
                  </a:schemeClr>
                </a:solidFill>
                <a:latin typeface="Montserrat" pitchFamily="2" charset="77"/>
                <a:cs typeface="Poppins" pitchFamily="2" charset="77"/>
              </a:rPr>
              <a:t>DOS NÚCLEOS</a:t>
            </a:r>
          </a:p>
        </p:txBody>
      </p:sp>
      <p:sp>
        <p:nvSpPr>
          <p:cNvPr id="113" name="TextBox 112">
            <a:extLst>
              <a:ext uri="{FF2B5EF4-FFF2-40B4-BE49-F238E27FC236}">
                <a16:creationId xmlns="" xmlns:a16="http://schemas.microsoft.com/office/drawing/2014/main" id="{B1665978-45F8-461E-9AF7-A5C784FB2A4D}"/>
              </a:ext>
            </a:extLst>
          </p:cNvPr>
          <p:cNvSpPr txBox="1"/>
          <p:nvPr/>
        </p:nvSpPr>
        <p:spPr>
          <a:xfrm>
            <a:off x="7386829" y="4553043"/>
            <a:ext cx="1799628" cy="307777"/>
          </a:xfrm>
          <a:prstGeom prst="rect">
            <a:avLst/>
          </a:prstGeom>
          <a:noFill/>
        </p:spPr>
        <p:txBody>
          <a:bodyPr wrap="square" rtlCol="0" anchor="b">
            <a:spAutoFit/>
          </a:bodyPr>
          <a:lstStyle/>
          <a:p>
            <a:pPr algn="ctr"/>
            <a:r>
              <a:rPr lang="en-US" sz="1400" b="1" spc="-15" dirty="0">
                <a:solidFill>
                  <a:schemeClr val="tx1">
                    <a:lumMod val="50000"/>
                  </a:schemeClr>
                </a:solidFill>
                <a:latin typeface="Montserrat" pitchFamily="2" charset="77"/>
                <a:cs typeface="Poppins" pitchFamily="2" charset="77"/>
              </a:rPr>
              <a:t>PROFESSORES</a:t>
            </a:r>
          </a:p>
        </p:txBody>
      </p:sp>
      <p:sp>
        <p:nvSpPr>
          <p:cNvPr id="114" name="TextBox 113">
            <a:extLst>
              <a:ext uri="{FF2B5EF4-FFF2-40B4-BE49-F238E27FC236}">
                <a16:creationId xmlns="" xmlns:a16="http://schemas.microsoft.com/office/drawing/2014/main" id="{044EDA9E-B16B-4B9E-873B-33BDFC438E45}"/>
              </a:ext>
            </a:extLst>
          </p:cNvPr>
          <p:cNvSpPr txBox="1"/>
          <p:nvPr/>
        </p:nvSpPr>
        <p:spPr>
          <a:xfrm>
            <a:off x="7386829" y="4781528"/>
            <a:ext cx="1799628" cy="303481"/>
          </a:xfrm>
          <a:prstGeom prst="rect">
            <a:avLst/>
          </a:prstGeom>
          <a:noFill/>
        </p:spPr>
        <p:txBody>
          <a:bodyPr wrap="square" rtlCol="0">
            <a:spAutoFit/>
          </a:bodyPr>
          <a:lstStyle/>
          <a:p>
            <a:pPr algn="ctr">
              <a:lnSpc>
                <a:spcPts val="1800"/>
              </a:lnSpc>
            </a:pPr>
            <a:r>
              <a:rPr lang="en-US" sz="1200" spc="-15" dirty="0">
                <a:solidFill>
                  <a:schemeClr val="tx1">
                    <a:lumMod val="50000"/>
                  </a:schemeClr>
                </a:solidFill>
                <a:latin typeface="Montserrat" pitchFamily="2" charset="77"/>
                <a:cs typeface="Poppins" pitchFamily="2" charset="77"/>
              </a:rPr>
              <a:t>CURSOS / OFICINAS</a:t>
            </a:r>
          </a:p>
        </p:txBody>
      </p:sp>
      <p:sp>
        <p:nvSpPr>
          <p:cNvPr id="2" name="Freeform 6">
            <a:extLst>
              <a:ext uri="{FF2B5EF4-FFF2-40B4-BE49-F238E27FC236}">
                <a16:creationId xmlns="" xmlns:a16="http://schemas.microsoft.com/office/drawing/2014/main" id="{6750D4D2-8756-D41A-1165-8961D6A78DF5}"/>
              </a:ext>
            </a:extLst>
          </p:cNvPr>
          <p:cNvSpPr>
            <a:spLocks noChangeArrowheads="1"/>
          </p:cNvSpPr>
          <p:nvPr/>
        </p:nvSpPr>
        <p:spPr bwMode="auto">
          <a:xfrm>
            <a:off x="3147852" y="3138570"/>
            <a:ext cx="1630614" cy="435616"/>
          </a:xfrm>
          <a:custGeom>
            <a:avLst/>
            <a:gdLst>
              <a:gd name="T0" fmla="*/ 3663 w 3664"/>
              <a:gd name="T1" fmla="*/ 978 h 979"/>
              <a:gd name="T2" fmla="*/ 3663 w 3664"/>
              <a:gd name="T3" fmla="*/ 978 h 979"/>
              <a:gd name="T4" fmla="*/ 1823 w 3664"/>
              <a:gd name="T5" fmla="*/ 0 h 979"/>
              <a:gd name="T6" fmla="*/ 1823 w 3664"/>
              <a:gd name="T7" fmla="*/ 0 h 979"/>
              <a:gd name="T8" fmla="*/ 0 w 3664"/>
              <a:gd name="T9" fmla="*/ 954 h 979"/>
            </a:gdLst>
            <a:ahLst/>
            <a:cxnLst>
              <a:cxn ang="0">
                <a:pos x="T0" y="T1"/>
              </a:cxn>
              <a:cxn ang="0">
                <a:pos x="T2" y="T3"/>
              </a:cxn>
              <a:cxn ang="0">
                <a:pos x="T4" y="T5"/>
              </a:cxn>
              <a:cxn ang="0">
                <a:pos x="T6" y="T7"/>
              </a:cxn>
              <a:cxn ang="0">
                <a:pos x="T8" y="T9"/>
              </a:cxn>
            </a:cxnLst>
            <a:rect l="0" t="0" r="r" b="b"/>
            <a:pathLst>
              <a:path w="3664" h="979">
                <a:moveTo>
                  <a:pt x="3663" y="978"/>
                </a:moveTo>
                <a:lnTo>
                  <a:pt x="3663" y="978"/>
                </a:lnTo>
                <a:cubicBezTo>
                  <a:pt x="3264" y="388"/>
                  <a:pt x="2589" y="0"/>
                  <a:pt x="1823" y="0"/>
                </a:cubicBezTo>
                <a:lnTo>
                  <a:pt x="1823" y="0"/>
                </a:lnTo>
                <a:cubicBezTo>
                  <a:pt x="1068" y="0"/>
                  <a:pt x="400" y="377"/>
                  <a:pt x="0" y="954"/>
                </a:cubicBezTo>
              </a:path>
            </a:pathLst>
          </a:custGeom>
          <a:noFill/>
          <a:ln w="63500" cap="flat">
            <a:solidFill>
              <a:schemeClr val="accent2">
                <a:lumMod val="60000"/>
                <a:lumOff val="40000"/>
              </a:schemeClr>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endParaRPr lang="en-US" sz="3266" dirty="0">
              <a:latin typeface="Montserrat" panose="00000500000000000000" pitchFamily="2" charset="0"/>
            </a:endParaRPr>
          </a:p>
        </p:txBody>
      </p:sp>
      <p:sp>
        <p:nvSpPr>
          <p:cNvPr id="3" name="TextBox 100">
            <a:extLst>
              <a:ext uri="{FF2B5EF4-FFF2-40B4-BE49-F238E27FC236}">
                <a16:creationId xmlns="" xmlns:a16="http://schemas.microsoft.com/office/drawing/2014/main" id="{196782B5-5E02-5A8F-D813-F6D117B76673}"/>
              </a:ext>
            </a:extLst>
          </p:cNvPr>
          <p:cNvSpPr txBox="1"/>
          <p:nvPr/>
        </p:nvSpPr>
        <p:spPr>
          <a:xfrm>
            <a:off x="938270" y="2553795"/>
            <a:ext cx="1799628" cy="584775"/>
          </a:xfrm>
          <a:prstGeom prst="rect">
            <a:avLst/>
          </a:prstGeom>
          <a:noFill/>
        </p:spPr>
        <p:txBody>
          <a:bodyPr wrap="square" rtlCol="0" anchor="b">
            <a:spAutoFit/>
          </a:bodyPr>
          <a:lstStyle/>
          <a:p>
            <a:pPr algn="ctr"/>
            <a:r>
              <a:rPr lang="en-US" sz="1600" b="1" spc="-15" dirty="0">
                <a:solidFill>
                  <a:schemeClr val="tx1">
                    <a:lumMod val="50000"/>
                  </a:schemeClr>
                </a:solidFill>
                <a:latin typeface="Montserrat" pitchFamily="2" charset="77"/>
                <a:cs typeface="Poppins" pitchFamily="2" charset="77"/>
              </a:rPr>
              <a:t>LOURDES</a:t>
            </a:r>
          </a:p>
          <a:p>
            <a:pPr algn="ctr"/>
            <a:r>
              <a:rPr lang="en-US" sz="1600" b="1" spc="-15" dirty="0">
                <a:solidFill>
                  <a:schemeClr val="tx1">
                    <a:lumMod val="50000"/>
                  </a:schemeClr>
                </a:solidFill>
                <a:latin typeface="Montserrat" pitchFamily="2" charset="77"/>
                <a:cs typeface="Poppins" pitchFamily="2" charset="77"/>
              </a:rPr>
              <a:t>NARCIZO</a:t>
            </a:r>
          </a:p>
        </p:txBody>
      </p:sp>
      <p:sp>
        <p:nvSpPr>
          <p:cNvPr id="4" name="TextBox 101">
            <a:extLst>
              <a:ext uri="{FF2B5EF4-FFF2-40B4-BE49-F238E27FC236}">
                <a16:creationId xmlns="" xmlns:a16="http://schemas.microsoft.com/office/drawing/2014/main" id="{9CCDD852-72C7-6194-FDFA-B46F1DE94CC6}"/>
              </a:ext>
            </a:extLst>
          </p:cNvPr>
          <p:cNvSpPr txBox="1"/>
          <p:nvPr/>
        </p:nvSpPr>
        <p:spPr>
          <a:xfrm>
            <a:off x="938270" y="3025671"/>
            <a:ext cx="1803231" cy="758797"/>
          </a:xfrm>
          <a:prstGeom prst="rect">
            <a:avLst/>
          </a:prstGeom>
          <a:noFill/>
        </p:spPr>
        <p:txBody>
          <a:bodyPr wrap="square" rtlCol="0">
            <a:spAutoFit/>
          </a:bodyPr>
          <a:lstStyle/>
          <a:p>
            <a:pPr algn="ctr">
              <a:lnSpc>
                <a:spcPts val="1800"/>
              </a:lnSpc>
            </a:pPr>
            <a:r>
              <a:rPr lang="en-US" sz="1000" spc="-15" dirty="0">
                <a:solidFill>
                  <a:schemeClr val="tx1">
                    <a:lumMod val="50000"/>
                  </a:schemeClr>
                </a:solidFill>
                <a:latin typeface="Montserrat" pitchFamily="2" charset="77"/>
                <a:cs typeface="Poppins" pitchFamily="2" charset="77"/>
              </a:rPr>
              <a:t>SECRETÁRIA DE CULTURA E TURISMO</a:t>
            </a:r>
          </a:p>
          <a:p>
            <a:pPr algn="ctr">
              <a:lnSpc>
                <a:spcPts val="1800"/>
              </a:lnSpc>
            </a:pPr>
            <a:r>
              <a:rPr lang="en-US" sz="1000" spc="-15" dirty="0">
                <a:solidFill>
                  <a:schemeClr val="tx1">
                    <a:lumMod val="50000"/>
                  </a:schemeClr>
                </a:solidFill>
                <a:latin typeface="Montserrat" pitchFamily="2" charset="77"/>
                <a:cs typeface="Poppins" pitchFamily="2" charset="77"/>
              </a:rPr>
              <a:t>DE IBIPORÃ</a:t>
            </a:r>
          </a:p>
        </p:txBody>
      </p:sp>
      <p:sp>
        <p:nvSpPr>
          <p:cNvPr id="5" name="Freeform 6">
            <a:extLst>
              <a:ext uri="{FF2B5EF4-FFF2-40B4-BE49-F238E27FC236}">
                <a16:creationId xmlns="" xmlns:a16="http://schemas.microsoft.com/office/drawing/2014/main" id="{2AE519E6-E3E1-345E-003D-D16C27E60C91}"/>
              </a:ext>
            </a:extLst>
          </p:cNvPr>
          <p:cNvSpPr>
            <a:spLocks noChangeArrowheads="1"/>
          </p:cNvSpPr>
          <p:nvPr/>
        </p:nvSpPr>
        <p:spPr bwMode="auto">
          <a:xfrm>
            <a:off x="1022776" y="2400467"/>
            <a:ext cx="1630614" cy="435616"/>
          </a:xfrm>
          <a:custGeom>
            <a:avLst/>
            <a:gdLst>
              <a:gd name="T0" fmla="*/ 3663 w 3664"/>
              <a:gd name="T1" fmla="*/ 978 h 979"/>
              <a:gd name="T2" fmla="*/ 3663 w 3664"/>
              <a:gd name="T3" fmla="*/ 978 h 979"/>
              <a:gd name="T4" fmla="*/ 1823 w 3664"/>
              <a:gd name="T5" fmla="*/ 0 h 979"/>
              <a:gd name="T6" fmla="*/ 1823 w 3664"/>
              <a:gd name="T7" fmla="*/ 0 h 979"/>
              <a:gd name="T8" fmla="*/ 0 w 3664"/>
              <a:gd name="T9" fmla="*/ 954 h 979"/>
            </a:gdLst>
            <a:ahLst/>
            <a:cxnLst>
              <a:cxn ang="0">
                <a:pos x="T0" y="T1"/>
              </a:cxn>
              <a:cxn ang="0">
                <a:pos x="T2" y="T3"/>
              </a:cxn>
              <a:cxn ang="0">
                <a:pos x="T4" y="T5"/>
              </a:cxn>
              <a:cxn ang="0">
                <a:pos x="T6" y="T7"/>
              </a:cxn>
              <a:cxn ang="0">
                <a:pos x="T8" y="T9"/>
              </a:cxn>
            </a:cxnLst>
            <a:rect l="0" t="0" r="r" b="b"/>
            <a:pathLst>
              <a:path w="3664" h="979">
                <a:moveTo>
                  <a:pt x="3663" y="978"/>
                </a:moveTo>
                <a:lnTo>
                  <a:pt x="3663" y="978"/>
                </a:lnTo>
                <a:cubicBezTo>
                  <a:pt x="3264" y="388"/>
                  <a:pt x="2589" y="0"/>
                  <a:pt x="1823" y="0"/>
                </a:cubicBezTo>
                <a:lnTo>
                  <a:pt x="1823" y="0"/>
                </a:lnTo>
                <a:cubicBezTo>
                  <a:pt x="1068" y="0"/>
                  <a:pt x="400" y="377"/>
                  <a:pt x="0" y="954"/>
                </a:cubicBezTo>
              </a:path>
            </a:pathLst>
          </a:custGeom>
          <a:noFill/>
          <a:ln w="63500" cap="flat">
            <a:solidFill>
              <a:schemeClr val="accent2">
                <a:lumMod val="60000"/>
                <a:lumOff val="40000"/>
              </a:schemeClr>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endParaRPr lang="en-US" sz="3266" dirty="0">
              <a:latin typeface="Montserrat" panose="00000500000000000000" pitchFamily="2" charset="0"/>
            </a:endParaRPr>
          </a:p>
        </p:txBody>
      </p:sp>
      <p:sp>
        <p:nvSpPr>
          <p:cNvPr id="6" name="Freeform 6">
            <a:extLst>
              <a:ext uri="{FF2B5EF4-FFF2-40B4-BE49-F238E27FC236}">
                <a16:creationId xmlns="" xmlns:a16="http://schemas.microsoft.com/office/drawing/2014/main" id="{301D0D09-3924-2D92-4034-115AA39D5BA0}"/>
              </a:ext>
            </a:extLst>
          </p:cNvPr>
          <p:cNvSpPr>
            <a:spLocks noChangeArrowheads="1"/>
          </p:cNvSpPr>
          <p:nvPr/>
        </p:nvSpPr>
        <p:spPr bwMode="auto">
          <a:xfrm>
            <a:off x="7471336" y="4272396"/>
            <a:ext cx="1630614" cy="435616"/>
          </a:xfrm>
          <a:custGeom>
            <a:avLst/>
            <a:gdLst>
              <a:gd name="T0" fmla="*/ 3663 w 3664"/>
              <a:gd name="T1" fmla="*/ 978 h 979"/>
              <a:gd name="T2" fmla="*/ 3663 w 3664"/>
              <a:gd name="T3" fmla="*/ 978 h 979"/>
              <a:gd name="T4" fmla="*/ 1823 w 3664"/>
              <a:gd name="T5" fmla="*/ 0 h 979"/>
              <a:gd name="T6" fmla="*/ 1823 w 3664"/>
              <a:gd name="T7" fmla="*/ 0 h 979"/>
              <a:gd name="T8" fmla="*/ 0 w 3664"/>
              <a:gd name="T9" fmla="*/ 954 h 979"/>
            </a:gdLst>
            <a:ahLst/>
            <a:cxnLst>
              <a:cxn ang="0">
                <a:pos x="T0" y="T1"/>
              </a:cxn>
              <a:cxn ang="0">
                <a:pos x="T2" y="T3"/>
              </a:cxn>
              <a:cxn ang="0">
                <a:pos x="T4" y="T5"/>
              </a:cxn>
              <a:cxn ang="0">
                <a:pos x="T6" y="T7"/>
              </a:cxn>
              <a:cxn ang="0">
                <a:pos x="T8" y="T9"/>
              </a:cxn>
            </a:cxnLst>
            <a:rect l="0" t="0" r="r" b="b"/>
            <a:pathLst>
              <a:path w="3664" h="979">
                <a:moveTo>
                  <a:pt x="3663" y="978"/>
                </a:moveTo>
                <a:lnTo>
                  <a:pt x="3663" y="978"/>
                </a:lnTo>
                <a:cubicBezTo>
                  <a:pt x="3264" y="388"/>
                  <a:pt x="2589" y="0"/>
                  <a:pt x="1823" y="0"/>
                </a:cubicBezTo>
                <a:lnTo>
                  <a:pt x="1823" y="0"/>
                </a:lnTo>
                <a:cubicBezTo>
                  <a:pt x="1068" y="0"/>
                  <a:pt x="400" y="377"/>
                  <a:pt x="0" y="954"/>
                </a:cubicBezTo>
              </a:path>
            </a:pathLst>
          </a:custGeom>
          <a:noFill/>
          <a:ln w="63500" cap="flat">
            <a:solidFill>
              <a:schemeClr val="accent2">
                <a:lumMod val="60000"/>
                <a:lumOff val="40000"/>
              </a:schemeClr>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endParaRPr lang="en-US" sz="3266" dirty="0">
              <a:latin typeface="Montserrat" panose="00000500000000000000" pitchFamily="2" charset="0"/>
            </a:endParaRPr>
          </a:p>
        </p:txBody>
      </p:sp>
      <p:sp>
        <p:nvSpPr>
          <p:cNvPr id="7" name="TextBox 112">
            <a:extLst>
              <a:ext uri="{FF2B5EF4-FFF2-40B4-BE49-F238E27FC236}">
                <a16:creationId xmlns="" xmlns:a16="http://schemas.microsoft.com/office/drawing/2014/main" id="{E100156F-4DC0-6213-715C-5789C9CD11BF}"/>
              </a:ext>
            </a:extLst>
          </p:cNvPr>
          <p:cNvSpPr txBox="1"/>
          <p:nvPr/>
        </p:nvSpPr>
        <p:spPr>
          <a:xfrm>
            <a:off x="9511249" y="5031398"/>
            <a:ext cx="1799628" cy="338554"/>
          </a:xfrm>
          <a:prstGeom prst="rect">
            <a:avLst/>
          </a:prstGeom>
          <a:noFill/>
        </p:spPr>
        <p:txBody>
          <a:bodyPr wrap="square" rtlCol="0" anchor="b">
            <a:spAutoFit/>
          </a:bodyPr>
          <a:lstStyle/>
          <a:p>
            <a:pPr algn="ctr"/>
            <a:r>
              <a:rPr lang="en-US" sz="1600" b="1" spc="-15" dirty="0">
                <a:solidFill>
                  <a:schemeClr val="tx1">
                    <a:lumMod val="50000"/>
                  </a:schemeClr>
                </a:solidFill>
                <a:latin typeface="Montserrat" pitchFamily="2" charset="77"/>
                <a:cs typeface="Poppins" pitchFamily="2" charset="77"/>
              </a:rPr>
              <a:t>ALUNOS</a:t>
            </a:r>
          </a:p>
        </p:txBody>
      </p:sp>
      <p:sp>
        <p:nvSpPr>
          <p:cNvPr id="8" name="TextBox 113">
            <a:extLst>
              <a:ext uri="{FF2B5EF4-FFF2-40B4-BE49-F238E27FC236}">
                <a16:creationId xmlns="" xmlns:a16="http://schemas.microsoft.com/office/drawing/2014/main" id="{11F3EC77-E14A-CAAD-568D-60A48E25177E}"/>
              </a:ext>
            </a:extLst>
          </p:cNvPr>
          <p:cNvSpPr txBox="1"/>
          <p:nvPr/>
        </p:nvSpPr>
        <p:spPr>
          <a:xfrm>
            <a:off x="9511249" y="5290660"/>
            <a:ext cx="1799628" cy="303481"/>
          </a:xfrm>
          <a:prstGeom prst="rect">
            <a:avLst/>
          </a:prstGeom>
          <a:noFill/>
        </p:spPr>
        <p:txBody>
          <a:bodyPr wrap="square" rtlCol="0">
            <a:spAutoFit/>
          </a:bodyPr>
          <a:lstStyle/>
          <a:p>
            <a:pPr algn="ctr">
              <a:lnSpc>
                <a:spcPts val="1800"/>
              </a:lnSpc>
            </a:pPr>
            <a:r>
              <a:rPr lang="en-US" sz="1200" spc="-15" dirty="0">
                <a:solidFill>
                  <a:schemeClr val="tx1">
                    <a:lumMod val="50000"/>
                  </a:schemeClr>
                </a:solidFill>
                <a:latin typeface="Montserrat" pitchFamily="2" charset="77"/>
                <a:cs typeface="Poppins" pitchFamily="2" charset="77"/>
              </a:rPr>
              <a:t>CURSOS / OFICINAS</a:t>
            </a:r>
          </a:p>
        </p:txBody>
      </p:sp>
      <p:sp>
        <p:nvSpPr>
          <p:cNvPr id="9" name="Freeform 6">
            <a:extLst>
              <a:ext uri="{FF2B5EF4-FFF2-40B4-BE49-F238E27FC236}">
                <a16:creationId xmlns="" xmlns:a16="http://schemas.microsoft.com/office/drawing/2014/main" id="{B3F4264C-A7D4-8B64-54A0-D9390AA80DDF}"/>
              </a:ext>
            </a:extLst>
          </p:cNvPr>
          <p:cNvSpPr>
            <a:spLocks noChangeArrowheads="1"/>
          </p:cNvSpPr>
          <p:nvPr/>
        </p:nvSpPr>
        <p:spPr bwMode="auto">
          <a:xfrm>
            <a:off x="9595756" y="4781528"/>
            <a:ext cx="1630614" cy="435616"/>
          </a:xfrm>
          <a:custGeom>
            <a:avLst/>
            <a:gdLst>
              <a:gd name="T0" fmla="*/ 3663 w 3664"/>
              <a:gd name="T1" fmla="*/ 978 h 979"/>
              <a:gd name="T2" fmla="*/ 3663 w 3664"/>
              <a:gd name="T3" fmla="*/ 978 h 979"/>
              <a:gd name="T4" fmla="*/ 1823 w 3664"/>
              <a:gd name="T5" fmla="*/ 0 h 979"/>
              <a:gd name="T6" fmla="*/ 1823 w 3664"/>
              <a:gd name="T7" fmla="*/ 0 h 979"/>
              <a:gd name="T8" fmla="*/ 0 w 3664"/>
              <a:gd name="T9" fmla="*/ 954 h 979"/>
            </a:gdLst>
            <a:ahLst/>
            <a:cxnLst>
              <a:cxn ang="0">
                <a:pos x="T0" y="T1"/>
              </a:cxn>
              <a:cxn ang="0">
                <a:pos x="T2" y="T3"/>
              </a:cxn>
              <a:cxn ang="0">
                <a:pos x="T4" y="T5"/>
              </a:cxn>
              <a:cxn ang="0">
                <a:pos x="T6" y="T7"/>
              </a:cxn>
              <a:cxn ang="0">
                <a:pos x="T8" y="T9"/>
              </a:cxn>
            </a:cxnLst>
            <a:rect l="0" t="0" r="r" b="b"/>
            <a:pathLst>
              <a:path w="3664" h="979">
                <a:moveTo>
                  <a:pt x="3663" y="978"/>
                </a:moveTo>
                <a:lnTo>
                  <a:pt x="3663" y="978"/>
                </a:lnTo>
                <a:cubicBezTo>
                  <a:pt x="3264" y="388"/>
                  <a:pt x="2589" y="0"/>
                  <a:pt x="1823" y="0"/>
                </a:cubicBezTo>
                <a:lnTo>
                  <a:pt x="1823" y="0"/>
                </a:lnTo>
                <a:cubicBezTo>
                  <a:pt x="1068" y="0"/>
                  <a:pt x="400" y="377"/>
                  <a:pt x="0" y="954"/>
                </a:cubicBezTo>
              </a:path>
            </a:pathLst>
          </a:custGeom>
          <a:noFill/>
          <a:ln w="63500" cap="flat">
            <a:solidFill>
              <a:schemeClr val="accent2">
                <a:lumMod val="60000"/>
                <a:lumOff val="40000"/>
              </a:schemeClr>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endParaRPr lang="en-US" sz="3266" dirty="0">
              <a:latin typeface="Montserrat" panose="00000500000000000000" pitchFamily="2" charset="0"/>
            </a:endParaRPr>
          </a:p>
        </p:txBody>
      </p:sp>
      <p:pic>
        <p:nvPicPr>
          <p:cNvPr id="11" name="Imagem 10">
            <a:extLst>
              <a:ext uri="{FF2B5EF4-FFF2-40B4-BE49-F238E27FC236}">
                <a16:creationId xmlns="" xmlns:a16="http://schemas.microsoft.com/office/drawing/2014/main" id="{47F7F0C0-E0D0-ED5D-4766-CC3B74830B43}"/>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b="36395"/>
          <a:stretch/>
        </p:blipFill>
        <p:spPr>
          <a:xfrm>
            <a:off x="2886369" y="205115"/>
            <a:ext cx="1892397" cy="1466199"/>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hite">
  <a:themeElements>
    <a:clrScheme name="Violeta">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_White">
  <a:themeElements>
    <a:clrScheme name="Violeta">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2111</TotalTime>
  <Words>6533</Words>
  <Application>Microsoft Office PowerPoint</Application>
  <PresentationFormat>Personalizar</PresentationFormat>
  <Paragraphs>1359</Paragraphs>
  <Slides>74</Slides>
  <Notes>2</Notes>
  <HiddenSlides>0</HiddenSlides>
  <MMClips>0</MMClips>
  <ScaleCrop>false</ScaleCrop>
  <HeadingPairs>
    <vt:vector size="4" baseType="variant">
      <vt:variant>
        <vt:lpstr>Tema</vt:lpstr>
      </vt:variant>
      <vt:variant>
        <vt:i4>2</vt:i4>
      </vt:variant>
      <vt:variant>
        <vt:lpstr>Títulos de slides</vt:lpstr>
      </vt:variant>
      <vt:variant>
        <vt:i4>74</vt:i4>
      </vt:variant>
    </vt:vector>
  </HeadingPairs>
  <TitlesOfParts>
    <vt:vector size="76" baseType="lpstr">
      <vt:lpstr>White</vt:lpstr>
      <vt:lpstr>2_White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Mr Romani</dc:creator>
  <cp:lastModifiedBy>leticia.neris</cp:lastModifiedBy>
  <cp:revision>159</cp:revision>
  <cp:lastPrinted>2023-02-03T20:20:01Z</cp:lastPrinted>
  <dcterms:created xsi:type="dcterms:W3CDTF">2023-01-16T23:01:40Z</dcterms:created>
  <dcterms:modified xsi:type="dcterms:W3CDTF">2023-03-29T17:01:23Z</dcterms:modified>
</cp:coreProperties>
</file>